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64" r:id="rId3"/>
    <p:sldId id="261" r:id="rId4"/>
    <p:sldId id="260" r:id="rId5"/>
    <p:sldId id="259" r:id="rId6"/>
    <p:sldId id="265" r:id="rId7"/>
    <p:sldId id="266" r:id="rId8"/>
    <p:sldId id="267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FADAA-BC70-424D-8E34-8B4ECAC79072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ED735-AA73-4AB0-9B2A-ECEA508C2B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22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D735-AA73-4AB0-9B2A-ECEA508C2BF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80C5-AC9E-4CBB-BC58-B7FD08410564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3078-BAE9-4A7C-AFD2-D12D17C6DF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80C5-AC9E-4CBB-BC58-B7FD08410564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3078-BAE9-4A7C-AFD2-D12D17C6D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80C5-AC9E-4CBB-BC58-B7FD08410564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3078-BAE9-4A7C-AFD2-D12D17C6D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80C5-AC9E-4CBB-BC58-B7FD08410564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3078-BAE9-4A7C-AFD2-D12D17C6D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80C5-AC9E-4CBB-BC58-B7FD08410564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7E33078-BAE9-4A7C-AFD2-D12D17C6D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80C5-AC9E-4CBB-BC58-B7FD08410564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3078-BAE9-4A7C-AFD2-D12D17C6D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80C5-AC9E-4CBB-BC58-B7FD08410564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3078-BAE9-4A7C-AFD2-D12D17C6D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80C5-AC9E-4CBB-BC58-B7FD08410564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3078-BAE9-4A7C-AFD2-D12D17C6D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80C5-AC9E-4CBB-BC58-B7FD08410564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3078-BAE9-4A7C-AFD2-D12D17C6D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80C5-AC9E-4CBB-BC58-B7FD08410564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3078-BAE9-4A7C-AFD2-D12D17C6D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80C5-AC9E-4CBB-BC58-B7FD08410564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33078-BAE9-4A7C-AFD2-D12D17C6D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8280C5-AC9E-4CBB-BC58-B7FD08410564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E33078-BAE9-4A7C-AFD2-D12D17C6D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70  Лет победе!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5500702"/>
            <a:ext cx="6400800" cy="85247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Дошкольная группа МОУ </a:t>
            </a:r>
            <a:r>
              <a:rPr lang="ru-RU" dirty="0" err="1" smtClean="0"/>
              <a:t>Высоковской</a:t>
            </a:r>
            <a:r>
              <a:rPr lang="ru-RU" dirty="0" smtClean="0"/>
              <a:t>  СОШ.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 мая состоялся праздник, посвящённый Дню Победы. Дети пели песни, читали стихи, танцевали.</a:t>
            </a:r>
            <a:endParaRPr lang="ru-RU" dirty="0"/>
          </a:p>
        </p:txBody>
      </p:sp>
      <p:pic>
        <p:nvPicPr>
          <p:cNvPr id="26628" name="Picture 4" descr="C:\Users\lenovo\Desktop\70 лет\Фото0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276872"/>
            <a:ext cx="4881154" cy="36601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71480"/>
            <a:ext cx="2857520" cy="121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Праздник завершился посещением памятника павшим в годы Великой Отечественной войны.</a:t>
            </a:r>
            <a:endParaRPr lang="ru-RU" dirty="0"/>
          </a:p>
        </p:txBody>
      </p:sp>
      <p:pic>
        <p:nvPicPr>
          <p:cNvPr id="27656" name="Picture 8" descr="Открытка С Днем Победы! Орден Победы и праздничный салют, 19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3768" y="2420888"/>
            <a:ext cx="5832648" cy="35440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мои\вов\дети войны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3312825" cy="52873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TextBox 3"/>
          <p:cNvSpPr txBox="1"/>
          <p:nvPr/>
        </p:nvSpPr>
        <p:spPr>
          <a:xfrm>
            <a:off x="4714876" y="642918"/>
            <a:ext cx="3714776" cy="5500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2015 году Россия отмечает 70 лет с момента окончания Великой Отечественной войны. Всё меньше остаётся  живых свидетелей тех страшных дней, которые могли бы рассказать подрастающему поколению о событиях великой битвы русского народа за освобождение своей страны,  о подвигах солдат и рядовых граждан на фронтах и в тылу..Прямая обязанность взрослых – помочь сохранить память о героических фактах нашей истории, воспитать у маленьких граждан гордость за свою Родину. Ведь память не имеет возраста, а гражданская позиция и любовь к своей стране не возникает вдруг, из ниоткуда.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8286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целью патриотического воспитания детей дошкольного возраста на примере событий Великой Отечественной войны, развития у ребят нравственно -патриотических чувств коллектив дошкольной группы МОУ </a:t>
            </a:r>
            <a:r>
              <a:rPr lang="ru-RU" dirty="0" err="1" smtClean="0"/>
              <a:t>Высоковской</a:t>
            </a:r>
            <a:r>
              <a:rPr lang="ru-RU" dirty="0" smtClean="0"/>
              <a:t> СОШ разработал педагогический проект « Чтобы помнили…» </a:t>
            </a:r>
            <a:br>
              <a:rPr lang="ru-RU" dirty="0" smtClean="0"/>
            </a:br>
            <a:r>
              <a:rPr lang="ru-RU" dirty="0" smtClean="0"/>
              <a:t> Исходя из этих целей были поставлены задачи:</a:t>
            </a:r>
            <a:br>
              <a:rPr lang="ru-RU" dirty="0" smtClean="0"/>
            </a:br>
            <a:r>
              <a:rPr lang="ru-RU" dirty="0" smtClean="0"/>
              <a:t>*развить интерес к событиям прошлых лет;</a:t>
            </a:r>
            <a:br>
              <a:rPr lang="ru-RU" dirty="0" smtClean="0"/>
            </a:br>
            <a:r>
              <a:rPr lang="ru-RU" dirty="0" smtClean="0"/>
              <a:t>*обобщить знания детей о событиях Великой Отечественной войны;</a:t>
            </a:r>
            <a:br>
              <a:rPr lang="ru-RU" dirty="0" smtClean="0"/>
            </a:br>
            <a:r>
              <a:rPr lang="ru-RU" dirty="0" smtClean="0"/>
              <a:t>*воспитать уважение к участникам Великой Отечественной войны как защитникам Родины;</a:t>
            </a:r>
            <a:br>
              <a:rPr lang="ru-RU" dirty="0" smtClean="0"/>
            </a:br>
            <a:r>
              <a:rPr lang="ru-RU" dirty="0" smtClean="0"/>
              <a:t>*ознакомить с памятниками, связанными с событиями Великой Отечественной войны;</a:t>
            </a:r>
            <a:br>
              <a:rPr lang="ru-RU" dirty="0" smtClean="0"/>
            </a:br>
            <a:r>
              <a:rPr lang="ru-RU" dirty="0" smtClean="0"/>
              <a:t>*расширять знания о Великой Отечественной войне посредством музыки;</a:t>
            </a:r>
            <a:br>
              <a:rPr lang="ru-RU" dirty="0" smtClean="0"/>
            </a:br>
            <a:r>
              <a:rPr lang="ru-RU" dirty="0" smtClean="0"/>
              <a:t>*обучать выразительному исполнению песен и стихов на военную тематику;</a:t>
            </a:r>
            <a:br>
              <a:rPr lang="ru-RU" dirty="0" smtClean="0"/>
            </a:br>
            <a:r>
              <a:rPr lang="ru-RU" dirty="0" smtClean="0"/>
              <a:t>*рассказать детям о военных профессиях, военной технике..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6388" name="Picture 4" descr="9 Мая День Победы Анимация Картинки Открытки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500570"/>
            <a:ext cx="2560627" cy="19358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TextBox 4"/>
          <p:cNvSpPr txBox="1"/>
          <p:nvPr/>
        </p:nvSpPr>
        <p:spPr>
          <a:xfrm>
            <a:off x="3428992" y="5429264"/>
            <a:ext cx="5214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Участниками  проекта стали дети дошкольной группы, воспитатели: Куликова Л.В., Воронина М.В., музыкальный руководитель Малинина Н.Ю.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500034" y="357166"/>
            <a:ext cx="7786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осуществлялся в несколько этапов: подготовительный, основной и итоговый.</a:t>
            </a:r>
            <a:br>
              <a:rPr lang="ru-RU" dirty="0" smtClean="0"/>
            </a:br>
            <a:r>
              <a:rPr lang="ru-RU" dirty="0" smtClean="0"/>
              <a:t> На подготовительном этапе была обозначена тема проекта, поставлена цель и определены основные задачи. Был подобран музыкальный материал, разработаны конспекты бесед и сценарии мероприятий.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 9 Мая День Победы Анимация Картинки Открытки 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5000659" cy="42605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TextBox 3"/>
          <p:cNvSpPr txBox="1"/>
          <p:nvPr/>
        </p:nvSpPr>
        <p:spPr>
          <a:xfrm>
            <a:off x="6143636" y="2071678"/>
            <a:ext cx="23574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 время основного этапа были проведены мероприятия: встречи с очевидцами событий Великой Отечественной войны, беседы, спортивные и музыкальные занятия по теме.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 </a:t>
            </a:r>
            <a:r>
              <a:rPr lang="ru-RU" dirty="0" smtClean="0"/>
              <a:t>Итогом проекта стал праздник, посвящённый Дню Победы.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lenovo\Desktop\70 лет\DSC07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853400"/>
            <a:ext cx="5588038" cy="31432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TextBox 5"/>
          <p:cNvSpPr txBox="1"/>
          <p:nvPr/>
        </p:nvSpPr>
        <p:spPr>
          <a:xfrm>
            <a:off x="714348" y="3929066"/>
            <a:ext cx="23574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гости к ребятам пришла бабушка воспитанника дошкольной группы Балакина Н.Г. Рассказала детям о военном детстве, о том какие были игрушки.</a:t>
            </a:r>
            <a:endParaRPr lang="ru-RU" dirty="0"/>
          </a:p>
        </p:txBody>
      </p:sp>
      <p:pic>
        <p:nvPicPr>
          <p:cNvPr id="18437" name="Picture 5" descr="Открытка С праздником Победы! Орден Победы и гвоздика, 19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692696"/>
            <a:ext cx="1643074" cy="23214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lenovo\Desktop\70 лет\Фото1782.jpg"/>
          <p:cNvPicPr>
            <a:picLocks noChangeAspect="1" noChangeArrowheads="1"/>
          </p:cNvPicPr>
          <p:nvPr/>
        </p:nvPicPr>
        <p:blipFill rotWithShape="1">
          <a:blip r:embed="rId2" cstate="print"/>
          <a:srcRect l="44226"/>
          <a:stretch/>
        </p:blipFill>
        <p:spPr bwMode="auto">
          <a:xfrm>
            <a:off x="1259632" y="836712"/>
            <a:ext cx="2880320" cy="56080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TextBox 4"/>
          <p:cNvSpPr txBox="1"/>
          <p:nvPr/>
        </p:nvSpPr>
        <p:spPr>
          <a:xfrm>
            <a:off x="5572132" y="571480"/>
            <a:ext cx="2857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Воспитанники дошкольной группы навестили пожилых людей, чьё детство прошло в годы войны: Михайлову Ю.В. и Воробьёву Л.М. Они поведали как жили в войну, как работали на ровни со взрослыми.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lenovo\Desktop\70 лет\DSC078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14356"/>
            <a:ext cx="7396270" cy="41604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TextBox 2"/>
          <p:cNvSpPr txBox="1"/>
          <p:nvPr/>
        </p:nvSpPr>
        <p:spPr>
          <a:xfrm>
            <a:off x="1571604" y="5643578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Своими руками ребята сделали подарки для детей войны.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lenovo\Desktop\70 лет\дет войны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2256488" cy="16430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3555" name="Picture 3" descr="C:\Users\lenovo\Desktop\70 лет\дети войны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571480"/>
            <a:ext cx="5640656" cy="371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3556" name="Picture 4" descr="C:\Users\lenovo\Desktop\мои\дети войны\дети войны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643314"/>
            <a:ext cx="4017673" cy="26432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7" name="TextBox 6"/>
          <p:cNvSpPr txBox="1"/>
          <p:nvPr/>
        </p:nvSpPr>
        <p:spPr>
          <a:xfrm>
            <a:off x="642910" y="2285992"/>
            <a:ext cx="20717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детьми была проведена беседа «Детство опалённое войной» с показом фотографий детей в военное время.</a:t>
            </a:r>
            <a:endParaRPr lang="ru-RU" dirty="0"/>
          </a:p>
        </p:txBody>
      </p:sp>
      <p:pic>
        <p:nvPicPr>
          <p:cNvPr id="23558" name="Picture 6" descr="Открытка с Днем Победы, Будь здоров и бей врагов. Жду тебя. Девочка пишет отцу на фронт, Неизвестен, 1945 г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500570"/>
            <a:ext cx="1643074" cy="17859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71480"/>
            <a:ext cx="2857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Ребята с интересом посмотрели фотофильм и прослушали беседу</a:t>
            </a:r>
            <a:br>
              <a:rPr lang="ru-RU" dirty="0" smtClean="0"/>
            </a:br>
            <a:r>
              <a:rPr lang="ru-RU" dirty="0" smtClean="0"/>
              <a:t>о военной технике времён Великой Отечественной войны.</a:t>
            </a:r>
            <a:endParaRPr lang="ru-RU" dirty="0"/>
          </a:p>
        </p:txBody>
      </p:sp>
      <p:pic>
        <p:nvPicPr>
          <p:cNvPr id="25602" name="Picture 2" descr="C:\Users\lenovo\Desktop\70 лет\Фото0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571480"/>
            <a:ext cx="4763767" cy="35721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5604" name="Picture 4" descr="C:\Users\lenovo\Desktop\мои\вов\ТАН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4143588"/>
            <a:ext cx="2714644" cy="16681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235</TotalTime>
  <Words>320</Words>
  <Application>Microsoft Office PowerPoint</Application>
  <PresentationFormat>Экран (4:3)</PresentationFormat>
  <Paragraphs>15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70  Лет победе!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  Лет победе!</dc:title>
  <dc:creator>lenovo</dc:creator>
  <cp:lastModifiedBy>user</cp:lastModifiedBy>
  <cp:revision>26</cp:revision>
  <dcterms:created xsi:type="dcterms:W3CDTF">2015-05-18T20:33:57Z</dcterms:created>
  <dcterms:modified xsi:type="dcterms:W3CDTF">2017-08-22T07:28:52Z</dcterms:modified>
</cp:coreProperties>
</file>