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6" r:id="rId4"/>
    <p:sldId id="288" r:id="rId5"/>
    <p:sldId id="289" r:id="rId6"/>
    <p:sldId id="290" r:id="rId7"/>
    <p:sldId id="293" r:id="rId8"/>
    <p:sldId id="291" r:id="rId9"/>
    <p:sldId id="294" r:id="rId10"/>
    <p:sldId id="262" r:id="rId11"/>
    <p:sldId id="29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89759-D5AA-4619-BB3B-E0B0F7FA705E}" type="datetimeFigureOut">
              <a:rPr lang="ru-RU"/>
              <a:pPr>
                <a:defRPr/>
              </a:pPr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191E3-3928-44CB-BDC7-C94109DB1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00D97-0DCF-4FF4-9BE4-5B3E74620992}" type="datetimeFigureOut">
              <a:rPr lang="ru-RU"/>
              <a:pPr>
                <a:defRPr/>
              </a:pPr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95CA9-29E1-4C1B-9C7C-633E2D683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36257-052D-4730-A700-85B973E2D508}" type="datetimeFigureOut">
              <a:rPr lang="ru-RU"/>
              <a:pPr>
                <a:defRPr/>
              </a:pPr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E0CA9-3CC9-4F24-A41D-116518BAC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479B1-DED8-404E-9867-198D0FB4D843}" type="datetimeFigureOut">
              <a:rPr lang="ru-RU"/>
              <a:pPr>
                <a:defRPr/>
              </a:pPr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4D73C-1052-4B86-8957-0E50A474C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CD2E5-BAD5-485F-AADB-5BF896FFC554}" type="datetimeFigureOut">
              <a:rPr lang="ru-RU"/>
              <a:pPr>
                <a:defRPr/>
              </a:pPr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EE0DF-DBE7-4BD1-BF64-941893D51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9F674-68B7-4EEC-A106-92430E18ABD8}" type="datetimeFigureOut">
              <a:rPr lang="ru-RU"/>
              <a:pPr>
                <a:defRPr/>
              </a:pPr>
              <a:t>22.08.2017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48195-9260-43DA-A918-F89C746F9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D1CD6-AC14-4C0F-AAF3-B1EC20BEC7C5}" type="datetimeFigureOut">
              <a:rPr lang="ru-RU"/>
              <a:pPr>
                <a:defRPr/>
              </a:pPr>
              <a:t>22.08.2017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87845-85B4-4582-BDA6-5398DEDAA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4A27D-93E4-4FCF-8EC2-F198D69C4840}" type="datetimeFigureOut">
              <a:rPr lang="ru-RU"/>
              <a:pPr>
                <a:defRPr/>
              </a:pPr>
              <a:t>22.08.2017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84A24-8975-408C-8ABA-3FF47B92C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56F7B-3087-4068-9B02-2830F473FA9D}" type="datetimeFigureOut">
              <a:rPr lang="ru-RU"/>
              <a:pPr>
                <a:defRPr/>
              </a:pPr>
              <a:t>22.08.2017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AB37A-4F29-4529-ACF4-74100C3C1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0A140-964B-4B2B-BD4E-74A9AA3D2A79}" type="datetimeFigureOut">
              <a:rPr lang="ru-RU"/>
              <a:pPr>
                <a:defRPr/>
              </a:pPr>
              <a:t>22.08.2017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FC289-45DD-4EAE-B273-E01120B78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78F8C-2D2F-4048-9ED4-C2F5A0DB1925}" type="datetimeFigureOut">
              <a:rPr lang="ru-RU"/>
              <a:pPr>
                <a:defRPr/>
              </a:pPr>
              <a:t>22.08.2017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42878-62D0-4826-B673-59E56B40E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64691B-EDE5-4B4A-9DB6-16CBABB80EFC}" type="datetimeFigureOut">
              <a:rPr lang="ru-RU"/>
              <a:pPr>
                <a:defRPr/>
              </a:pPr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5E4C0A-731A-4717-ABFF-CD65A8341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1470025"/>
          </a:xfrm>
        </p:spPr>
        <p:txBody>
          <a:bodyPr/>
          <a:lstStyle/>
          <a:p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 лет Великой Победы!</a:t>
            </a:r>
            <a:endParaRPr lang="ru-RU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941168"/>
            <a:ext cx="4414846" cy="928694"/>
          </a:xfrm>
        </p:spPr>
        <p:txBody>
          <a:bodyPr/>
          <a:lstStyle/>
          <a:p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«Сказка»</a:t>
            </a:r>
          </a:p>
          <a:p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Борисоглебский</a:t>
            </a:r>
          </a:p>
          <a:p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г.</a:t>
            </a:r>
            <a:endParaRPr lang="ru-RU" sz="1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Помним и гордимся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Объект 6" descr="DSC018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556792"/>
            <a:ext cx="5486400" cy="4114800"/>
          </a:xfrm>
          <a:ln w="38100">
            <a:solidFill>
              <a:srgbClr val="C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2780928"/>
            <a:ext cx="7772400" cy="1362075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17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5486400" cy="566738"/>
          </a:xfrm>
        </p:spPr>
        <p:txBody>
          <a:bodyPr/>
          <a:lstStyle/>
          <a:p>
            <a:r>
              <a:rPr 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Незабываемые встречи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920" y="5373216"/>
            <a:ext cx="4507904" cy="80486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 смотрели в глаза тех детей, </a:t>
            </a:r>
          </a:p>
          <a:p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нает кто о ВОЙНЕ не из книжек…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5486400" cy="41148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47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Незабываемые встречи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389831"/>
          </a:xfrm>
        </p:spPr>
        <p:txBody>
          <a:bodyPr/>
          <a:lstStyle/>
          <a:p>
            <a:r>
              <a:rPr lang="ru-R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Дети войны, как и прежде крепитесь</a:t>
            </a:r>
          </a:p>
          <a:p>
            <a:r>
              <a:rPr lang="ru-R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Больше вам  добрых и радостных дней</a:t>
            </a:r>
          </a:p>
          <a:p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4040188" cy="303014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92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95736" y="476672"/>
            <a:ext cx="5486400" cy="566738"/>
          </a:xfrm>
        </p:spPr>
        <p:txBody>
          <a:bodyPr/>
          <a:lstStyle/>
          <a:p>
            <a:r>
              <a:rPr 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Помним и гордимся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555776" y="4941168"/>
            <a:ext cx="5486400" cy="80486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Фотовыставка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18"/>
          <a:stretch/>
        </p:blipFill>
        <p:spPr bwMode="auto">
          <a:xfrm>
            <a:off x="1547664" y="1124744"/>
            <a:ext cx="669097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39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Помним и гордимся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Рисуют мальчики войну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64904"/>
            <a:ext cx="3744416" cy="280831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20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Помним и гордимся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4040188" cy="3030141"/>
          </a:xfrm>
          <a:ln w="38100">
            <a:solidFill>
              <a:srgbClr val="C00000"/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b="2884"/>
          <a:stretch/>
        </p:blipFill>
        <p:spPr>
          <a:xfrm>
            <a:off x="4738255" y="2634853"/>
            <a:ext cx="3948545" cy="2943911"/>
          </a:xfr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22963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Помним и гордимся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429000"/>
            <a:ext cx="3600400" cy="63976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Из архива семьи Жуковых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8"/>
          <a:stretch/>
        </p:blipFill>
        <p:spPr>
          <a:xfrm>
            <a:off x="467544" y="1412776"/>
            <a:ext cx="2739703" cy="1801479"/>
          </a:xfrm>
          <a:ln w="38100">
            <a:solidFill>
              <a:srgbClr val="C00000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84784"/>
            <a:ext cx="4041775" cy="1359256"/>
          </a:xfrm>
          <a:ln w="38100">
            <a:solidFill>
              <a:srgbClr val="C00000"/>
            </a:solidFill>
          </a:ln>
        </p:spPr>
      </p:pic>
      <p:pic>
        <p:nvPicPr>
          <p:cNvPr id="1026" name="Picture 2" descr="C:\Users\Марина Любовна\Documents\Климовская М.Л\Новая папка (3)\2015-05-13 10-16-49_01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25856"/>
            <a:ext cx="4487590" cy="3145881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72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Помним и гордимся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4040188" cy="3030141"/>
          </a:xfrm>
          <a:ln w="38100">
            <a:solidFill>
              <a:srgbClr val="C00000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Уголок краеведения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068960"/>
            <a:ext cx="4041775" cy="3031331"/>
          </a:xfr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61578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Помним и гордимся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4110608" cy="3082956"/>
          </a:xfrm>
          <a:ln w="38100">
            <a:solidFill>
              <a:srgbClr val="C00000"/>
            </a:solidFill>
          </a:ln>
        </p:spPr>
      </p:pic>
      <p:pic>
        <p:nvPicPr>
          <p:cNvPr id="1026" name="Picture 2" descr="C:\Users\Марина Любовна\Pictures\2015-05-14\2015-05-14 14-11-44_01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1804015" cy="2470124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рина Любовна\Pictures\2015-05-14\2015-05-14 14-13-04_01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17032"/>
            <a:ext cx="1944216" cy="266388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4"/>
          <p:cNvSpPr txBox="1">
            <a:spLocks/>
          </p:cNvSpPr>
          <p:nvPr/>
        </p:nvSpPr>
        <p:spPr>
          <a:xfrm>
            <a:off x="1763688" y="4869160"/>
            <a:ext cx="4689847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Альбом памяти</a:t>
            </a:r>
            <a:endParaRPr lang="ru-RU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72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 6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 6t</Template>
  <TotalTime>317</TotalTime>
  <Words>84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Презент 6t</vt:lpstr>
      <vt:lpstr>70 лет Великой Победы!</vt:lpstr>
      <vt:lpstr>Незабываемые встречи</vt:lpstr>
      <vt:lpstr>Незабываемые встречи</vt:lpstr>
      <vt:lpstr>Помним и гордимся</vt:lpstr>
      <vt:lpstr>Помним и гордимся</vt:lpstr>
      <vt:lpstr>Помним и гордимся</vt:lpstr>
      <vt:lpstr>Помним и гордимся</vt:lpstr>
      <vt:lpstr>Помним и гордимся</vt:lpstr>
      <vt:lpstr>Помним и гордимся</vt:lpstr>
      <vt:lpstr>Помним и гордимся</vt:lpstr>
      <vt:lpstr>Спасибо за внимание!</vt:lpstr>
    </vt:vector>
  </TitlesOfParts>
  <Company>Сказка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 лет Великой Победы!</dc:title>
  <dc:creator>Ляля</dc:creator>
  <cp:lastModifiedBy>user</cp:lastModifiedBy>
  <cp:revision>37</cp:revision>
  <dcterms:created xsi:type="dcterms:W3CDTF">2015-05-12T10:31:39Z</dcterms:created>
  <dcterms:modified xsi:type="dcterms:W3CDTF">2017-08-22T07:57:41Z</dcterms:modified>
</cp:coreProperties>
</file>