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88" r:id="rId7"/>
    <p:sldId id="275" r:id="rId8"/>
    <p:sldId id="271" r:id="rId9"/>
    <p:sldId id="262" r:id="rId10"/>
    <p:sldId id="263" r:id="rId11"/>
    <p:sldId id="276" r:id="rId12"/>
    <p:sldId id="264" r:id="rId13"/>
    <p:sldId id="266" r:id="rId14"/>
    <p:sldId id="270" r:id="rId15"/>
    <p:sldId id="272" r:id="rId16"/>
    <p:sldId id="279" r:id="rId17"/>
    <p:sldId id="281" r:id="rId18"/>
    <p:sldId id="282" r:id="rId19"/>
    <p:sldId id="28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595" autoAdjust="0"/>
  </p:normalViewPr>
  <p:slideViewPr>
    <p:cSldViewPr>
      <p:cViewPr varScale="1">
        <p:scale>
          <a:sx n="71" d="100"/>
          <a:sy n="71" d="100"/>
        </p:scale>
        <p:origin x="-135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012CC-AC08-45B9-B056-4671BC45E5F2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4887C-A831-4627-BD46-28C2BB172A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923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4887C-A831-4627-BD46-28C2BB172AD7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0000"/>
            <a:lum/>
          </a:blip>
          <a:srcRect/>
          <a:stretch>
            <a:fillRect l="-35000" r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7776864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Патриотическое воспитание в ДОУ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6165304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МБДОУ «Светлячок»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1\Desktop\789896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852936"/>
            <a:ext cx="4896544" cy="24418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96752"/>
            <a:ext cx="3250704" cy="1152128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Выставка книг о войне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1\Desktop\фото к презентации по патриотич восп\SAM_2082.JPG"/>
          <p:cNvPicPr>
            <a:picLocks noChangeAspect="1" noChangeArrowheads="1"/>
          </p:cNvPicPr>
          <p:nvPr/>
        </p:nvPicPr>
        <p:blipFill>
          <a:blip r:embed="rId3" cstate="print"/>
          <a:srcRect t="4444" r="3704"/>
          <a:stretch>
            <a:fillRect/>
          </a:stretch>
        </p:blipFill>
        <p:spPr bwMode="auto">
          <a:xfrm>
            <a:off x="3491880" y="2780928"/>
            <a:ext cx="4680520" cy="30963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3682752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Рисунки на асфальте </a:t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«Мир без войны»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1\Desktop\фото к презентации по патриотич восп\SAM_2037.JPG"/>
          <p:cNvPicPr>
            <a:picLocks noChangeAspect="1" noChangeArrowheads="1"/>
          </p:cNvPicPr>
          <p:nvPr/>
        </p:nvPicPr>
        <p:blipFill>
          <a:blip r:embed="rId2" cstate="print"/>
          <a:srcRect l="5730" r="15479" b="14047"/>
          <a:stretch>
            <a:fillRect/>
          </a:stretch>
        </p:blipFill>
        <p:spPr bwMode="auto">
          <a:xfrm>
            <a:off x="323528" y="3487916"/>
            <a:ext cx="4176464" cy="30374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6" name="Picture 4" descr="C:\Users\1\Desktop\фото к презентации по патриотич восп\SAM_2039.JPG"/>
          <p:cNvPicPr>
            <a:picLocks noChangeAspect="1" noChangeArrowheads="1"/>
          </p:cNvPicPr>
          <p:nvPr/>
        </p:nvPicPr>
        <p:blipFill>
          <a:blip r:embed="rId3" cstate="print"/>
          <a:srcRect l="12698"/>
          <a:stretch>
            <a:fillRect/>
          </a:stretch>
        </p:blipFill>
        <p:spPr bwMode="auto">
          <a:xfrm>
            <a:off x="4932040" y="3645024"/>
            <a:ext cx="3734129" cy="28515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92211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Фотовыставка </a:t>
            </a:r>
            <a:b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«Дети-герои Великой Отечественной Войны»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Users\1\Desktop\фото к презентации по патриотич восп\SAM_20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375048"/>
            <a:ext cx="3216358" cy="48245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746648" cy="329837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Изготовление гвоздик из бумаги для возложения к монументу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 descr="C:\Users\1\Desktop\getImage.jpg"/>
          <p:cNvPicPr>
            <a:picLocks noChangeAspect="1" noChangeArrowheads="1"/>
          </p:cNvPicPr>
          <p:nvPr/>
        </p:nvPicPr>
        <p:blipFill>
          <a:blip r:embed="rId2" cstate="print"/>
          <a:srcRect b="16619"/>
          <a:stretch>
            <a:fillRect/>
          </a:stretch>
        </p:blipFill>
        <p:spPr bwMode="auto">
          <a:xfrm>
            <a:off x="3419872" y="2636912"/>
            <a:ext cx="4536504" cy="27958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5760640" cy="230425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Подборка стихов для праздника «День Победы» и разучивание данных стихов совместно с родителями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1\Desktop\фото к презентации по патриотич восп\SAM_2095.JPG"/>
          <p:cNvPicPr>
            <a:picLocks noChangeAspect="1" noChangeArrowheads="1"/>
          </p:cNvPicPr>
          <p:nvPr/>
        </p:nvPicPr>
        <p:blipFill>
          <a:blip r:embed="rId2" cstate="print"/>
          <a:srcRect t="15306" r="9694" b="8163"/>
          <a:stretch>
            <a:fillRect/>
          </a:stretch>
        </p:blipFill>
        <p:spPr bwMode="auto">
          <a:xfrm>
            <a:off x="3923928" y="2882026"/>
            <a:ext cx="2945607" cy="37444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10944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Изготовление открыток для ветеранов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1\Desktop\фото к презентации по патриотич восп\SAM_2080.JPG"/>
          <p:cNvPicPr>
            <a:picLocks noChangeAspect="1" noChangeArrowheads="1"/>
          </p:cNvPicPr>
          <p:nvPr/>
        </p:nvPicPr>
        <p:blipFill>
          <a:blip r:embed="rId2" cstate="print"/>
          <a:srcRect l="32109" t="72362" r="33750" b="8885"/>
          <a:stretch>
            <a:fillRect/>
          </a:stretch>
        </p:blipFill>
        <p:spPr bwMode="auto">
          <a:xfrm>
            <a:off x="971600" y="1844824"/>
            <a:ext cx="6685666" cy="28083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54760" cy="229026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Вручение ветеранам цветов и открыток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Picture 3" descr="C:\Users\1\Desktop\фото к презентации по патриотич восп\SAM_1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2636912"/>
            <a:ext cx="4428492" cy="29523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556792"/>
            <a:ext cx="4114800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 «Вечный огонь»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Picture 3" descr="C:\Users\1\Desktop\фото к презентации по патриотич восп\SAM_1971.JPG"/>
          <p:cNvPicPr>
            <a:picLocks noChangeAspect="1" noChangeArrowheads="1"/>
          </p:cNvPicPr>
          <p:nvPr/>
        </p:nvPicPr>
        <p:blipFill rotWithShape="1">
          <a:blip r:embed="rId2" cstate="print"/>
          <a:srcRect l="32878" t="44534" r="23741"/>
          <a:stretch/>
        </p:blipFill>
        <p:spPr bwMode="auto">
          <a:xfrm>
            <a:off x="899592" y="3573016"/>
            <a:ext cx="3168352" cy="27007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6" name="Picture 4" descr="C:\Users\1\Desktop\фото к презентации по патриотич восп\SAM_1979.JPG"/>
          <p:cNvPicPr>
            <a:picLocks noChangeAspect="1" noChangeArrowheads="1"/>
          </p:cNvPicPr>
          <p:nvPr/>
        </p:nvPicPr>
        <p:blipFill rotWithShape="1">
          <a:blip r:embed="rId3" cstate="print"/>
          <a:srcRect l="30808" r="29169" b="11842"/>
          <a:stretch/>
        </p:blipFill>
        <p:spPr bwMode="auto">
          <a:xfrm>
            <a:off x="6300192" y="746907"/>
            <a:ext cx="1264025" cy="41764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2520280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Организация чаепития для почётных гостей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C:\Users\1\Desktop\фото к презентации по патриотич восп\SAM_19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3449622"/>
            <a:ext cx="4680520" cy="31203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79" name="Picture 3" descr="C:\Users\1\Desktop\фото к презентации по патриотич восп\SAM_1983.JPG"/>
          <p:cNvPicPr>
            <a:picLocks noChangeAspect="1" noChangeArrowheads="1"/>
          </p:cNvPicPr>
          <p:nvPr/>
        </p:nvPicPr>
        <p:blipFill>
          <a:blip r:embed="rId3" cstate="print"/>
          <a:srcRect t="23529"/>
          <a:stretch>
            <a:fillRect/>
          </a:stretch>
        </p:blipFill>
        <p:spPr bwMode="auto">
          <a:xfrm>
            <a:off x="3419872" y="260647"/>
            <a:ext cx="5400600" cy="27532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9837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</a:t>
            </a:r>
            <a:b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1\Desktop\789896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573016"/>
            <a:ext cx="6120680" cy="3052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04664"/>
            <a:ext cx="7272808" cy="35394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indent="179388" algn="just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ДОУ «Светлячок» ежегодно ведётся активная работа по патриотическому воспитанию. В этом году в связи с 70-летием Победы особое внимание было уделено теме «День Победы».</a:t>
            </a:r>
          </a:p>
          <a:p>
            <a:pPr indent="179388" algn="just"/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Картинка 1 из 47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59" b="3279"/>
          <a:stretch>
            <a:fillRect/>
          </a:stretch>
        </p:blipFill>
        <p:spPr bwMode="auto">
          <a:xfrm>
            <a:off x="3347864" y="3717032"/>
            <a:ext cx="5515590" cy="2910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052736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Уголки в группах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«Никто не забыт, ничто не забыто»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ДОКУМЕНТЫ\ФОТО\2015\SAM_2081.JPG"/>
          <p:cNvPicPr>
            <a:picLocks noChangeAspect="1" noChangeArrowheads="1"/>
          </p:cNvPicPr>
          <p:nvPr/>
        </p:nvPicPr>
        <p:blipFill>
          <a:blip r:embed="rId2" cstate="print"/>
          <a:srcRect t="11679" b="13321"/>
          <a:stretch>
            <a:fillRect/>
          </a:stretch>
        </p:blipFill>
        <p:spPr bwMode="auto">
          <a:xfrm>
            <a:off x="251520" y="3573016"/>
            <a:ext cx="6048672" cy="30243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D:\ДОКУМЕНТЫ\ФОТО\2015\SAM_2083.JPG"/>
          <p:cNvPicPr>
            <a:picLocks noChangeAspect="1" noChangeArrowheads="1"/>
          </p:cNvPicPr>
          <p:nvPr/>
        </p:nvPicPr>
        <p:blipFill>
          <a:blip r:embed="rId3" cstate="print"/>
          <a:srcRect t="16667" b="5050"/>
          <a:stretch>
            <a:fillRect/>
          </a:stretch>
        </p:blipFill>
        <p:spPr bwMode="auto">
          <a:xfrm>
            <a:off x="3575967" y="404664"/>
            <a:ext cx="5381089" cy="28083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5112567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Проекты: 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«Мои родные, участвовавшие в войне» –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Гонозова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И.Н., музыкальный руководитель;</a:t>
            </a:r>
          </a:p>
        </p:txBody>
      </p:sp>
      <p:pic>
        <p:nvPicPr>
          <p:cNvPr id="1027" name="Picture 3" descr="C:\Users\1\Desktop\фото к презентации по патриотич восп\SAM_2098.JPG"/>
          <p:cNvPicPr>
            <a:picLocks noChangeAspect="1" noChangeArrowheads="1"/>
          </p:cNvPicPr>
          <p:nvPr/>
        </p:nvPicPr>
        <p:blipFill>
          <a:blip r:embed="rId2" cstate="print"/>
          <a:srcRect l="10870" t="17391" r="10870" b="13044"/>
          <a:stretch>
            <a:fillRect/>
          </a:stretch>
        </p:blipFill>
        <p:spPr bwMode="auto">
          <a:xfrm>
            <a:off x="5508104" y="188639"/>
            <a:ext cx="3384376" cy="45125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1\Desktop\фото к презентации по патриотич восп\SAM_2105.JPG"/>
          <p:cNvPicPr>
            <a:picLocks noChangeAspect="1" noChangeArrowheads="1"/>
          </p:cNvPicPr>
          <p:nvPr/>
        </p:nvPicPr>
        <p:blipFill>
          <a:blip r:embed="rId3" cstate="print"/>
          <a:srcRect t="14667" r="6000" b="5333"/>
          <a:stretch>
            <a:fillRect/>
          </a:stretch>
        </p:blipFill>
        <p:spPr bwMode="auto">
          <a:xfrm>
            <a:off x="251520" y="2065444"/>
            <a:ext cx="3600400" cy="45962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923928" y="4941168"/>
            <a:ext cx="48600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«Моя прабабушка,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Кувычкина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Анна Егоровна – ветеран Великой Отечественной Войны» - Буренин Даня (7 лет) под руководством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Зажигиной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С.Г. (воспитатель).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340768"/>
            <a:ext cx="3466728" cy="562074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«Уроки мужества»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1\Desktop\фото к презентации по патриотич восп\SAM_2059.JPG"/>
          <p:cNvPicPr>
            <a:picLocks noChangeAspect="1" noChangeArrowheads="1"/>
          </p:cNvPicPr>
          <p:nvPr/>
        </p:nvPicPr>
        <p:blipFill>
          <a:blip r:embed="rId2" cstate="print"/>
          <a:srcRect l="17757" t="10834" r="23364" b="23661"/>
          <a:stretch>
            <a:fillRect/>
          </a:stretch>
        </p:blipFill>
        <p:spPr bwMode="auto">
          <a:xfrm>
            <a:off x="323528" y="3429000"/>
            <a:ext cx="4309016" cy="31959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1\Desktop\фото к презентации по патриотич восп\SAM_2071.JPG"/>
          <p:cNvPicPr>
            <a:picLocks noChangeAspect="1" noChangeArrowheads="1"/>
          </p:cNvPicPr>
          <p:nvPr/>
        </p:nvPicPr>
        <p:blipFill rotWithShape="1">
          <a:blip r:embed="rId3" cstate="print"/>
          <a:srcRect l="-9189" r="39215"/>
          <a:stretch/>
        </p:blipFill>
        <p:spPr bwMode="auto">
          <a:xfrm>
            <a:off x="5364088" y="739969"/>
            <a:ext cx="3174377" cy="30243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фото к презентации по патриотич восп\SAM_1282.JPG"/>
          <p:cNvPicPr>
            <a:picLocks noChangeAspect="1" noChangeArrowheads="1"/>
          </p:cNvPicPr>
          <p:nvPr/>
        </p:nvPicPr>
        <p:blipFill>
          <a:blip r:embed="rId2" cstate="print"/>
          <a:srcRect l="65441" t="7060" b="41708"/>
          <a:stretch>
            <a:fillRect/>
          </a:stretch>
        </p:blipFill>
        <p:spPr bwMode="auto">
          <a:xfrm>
            <a:off x="4272028" y="260648"/>
            <a:ext cx="4590235" cy="45365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1\Desktop\фото к презентации по патриотич восп\SAM_1283.JPG"/>
          <p:cNvPicPr>
            <a:picLocks noChangeAspect="1" noChangeArrowheads="1"/>
          </p:cNvPicPr>
          <p:nvPr/>
        </p:nvPicPr>
        <p:blipFill>
          <a:blip r:embed="rId3" cstate="print"/>
          <a:srcRect l="15366" t="25609" r="12415" b="16001"/>
          <a:stretch>
            <a:fillRect/>
          </a:stretch>
        </p:blipFill>
        <p:spPr bwMode="auto">
          <a:xfrm>
            <a:off x="395536" y="2276872"/>
            <a:ext cx="3562501" cy="43204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Выставка рисунков </a:t>
            </a:r>
            <a:b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«Пусть будет мир на всей планете»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1\Desktop\фото к презентации по патриотич восп\SAM_2097.JPG"/>
          <p:cNvPicPr>
            <a:picLocks noChangeAspect="1" noChangeArrowheads="1"/>
          </p:cNvPicPr>
          <p:nvPr/>
        </p:nvPicPr>
        <p:blipFill>
          <a:blip r:embed="rId2" cstate="print"/>
          <a:srcRect t="13000"/>
          <a:stretch>
            <a:fillRect/>
          </a:stretch>
        </p:blipFill>
        <p:spPr bwMode="auto">
          <a:xfrm>
            <a:off x="323528" y="1669124"/>
            <a:ext cx="8496944" cy="49282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82752" cy="243428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Запись музыкального компакт-диска «Песни для детей к 70-летию Победы»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1\Desktop\фото к презентации по патриотич восп\SAM_2092.JPG"/>
          <p:cNvPicPr>
            <a:picLocks noChangeAspect="1" noChangeArrowheads="1"/>
          </p:cNvPicPr>
          <p:nvPr/>
        </p:nvPicPr>
        <p:blipFill>
          <a:blip r:embed="rId2" cstate="print"/>
          <a:srcRect l="27879" t="19437" r="24242" b="19091"/>
          <a:stretch>
            <a:fillRect/>
          </a:stretch>
        </p:blipFill>
        <p:spPr bwMode="auto">
          <a:xfrm>
            <a:off x="323528" y="2888883"/>
            <a:ext cx="4248472" cy="36364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5" name="Picture 3" descr="C:\Users\1\Desktop\фото к презентации по патриотич восп\SAM_2094.JPG"/>
          <p:cNvPicPr>
            <a:picLocks noChangeAspect="1" noChangeArrowheads="1"/>
          </p:cNvPicPr>
          <p:nvPr/>
        </p:nvPicPr>
        <p:blipFill>
          <a:blip r:embed="rId3" cstate="print"/>
          <a:srcRect l="18998" t="10023" r="16279" b="5093"/>
          <a:stretch>
            <a:fillRect/>
          </a:stretch>
        </p:blipFill>
        <p:spPr bwMode="auto">
          <a:xfrm>
            <a:off x="4788024" y="260648"/>
            <a:ext cx="4096773" cy="35819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286633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Музыкально-литературный салон «Песни, с которыми мы победили»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1\Desktop\фото к презентации по патриотич восп\SAM_1904.JPG"/>
          <p:cNvPicPr>
            <a:picLocks noChangeAspect="1" noChangeArrowheads="1"/>
          </p:cNvPicPr>
          <p:nvPr/>
        </p:nvPicPr>
        <p:blipFill rotWithShape="1">
          <a:blip r:embed="rId2" cstate="print"/>
          <a:srcRect l="45834" t="7500" r="8333"/>
          <a:stretch/>
        </p:blipFill>
        <p:spPr bwMode="auto">
          <a:xfrm>
            <a:off x="4788024" y="548680"/>
            <a:ext cx="3867025" cy="52029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174</Words>
  <Application>Microsoft Office PowerPoint</Application>
  <PresentationFormat>Экран (4:3)</PresentationFormat>
  <Paragraphs>23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«Уроки мужества»</vt:lpstr>
      <vt:lpstr>Презентация PowerPoint</vt:lpstr>
      <vt:lpstr>Выставка рисунков  «Пусть будет мир на всей планете»</vt:lpstr>
      <vt:lpstr>Запись музыкального компакт-диска «Песни для детей к 70-летию Победы»</vt:lpstr>
      <vt:lpstr>Музыкально-литературный салон «Песни, с которыми мы победили»</vt:lpstr>
      <vt:lpstr>Выставка книг о войне</vt:lpstr>
      <vt:lpstr>Рисунки на асфальте  «Мир без войны»</vt:lpstr>
      <vt:lpstr>Фотовыставка  «Дети-герои Великой Отечественной Войны»</vt:lpstr>
      <vt:lpstr>Изготовление гвоздик из бумаги для возложения к монументу</vt:lpstr>
      <vt:lpstr>Подборка стихов для праздника «День Победы» и разучивание данных стихов совместно с родителями</vt:lpstr>
      <vt:lpstr>Изготовление открыток для ветеранов</vt:lpstr>
      <vt:lpstr>Вручение ветеранам цветов и открыток</vt:lpstr>
      <vt:lpstr>Наш «Вечный огонь»</vt:lpstr>
      <vt:lpstr>Организация чаепития для почётных гостей</vt:lpstr>
      <vt:lpstr>Спасибо 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user</cp:lastModifiedBy>
  <cp:revision>49</cp:revision>
  <dcterms:created xsi:type="dcterms:W3CDTF">2015-05-14T07:01:51Z</dcterms:created>
  <dcterms:modified xsi:type="dcterms:W3CDTF">2017-08-22T07:55:07Z</dcterms:modified>
</cp:coreProperties>
</file>