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9" r:id="rId11"/>
    <p:sldId id="281" r:id="rId12"/>
    <p:sldId id="282" r:id="rId13"/>
    <p:sldId id="284" r:id="rId14"/>
    <p:sldId id="286" r:id="rId15"/>
    <p:sldId id="287" r:id="rId16"/>
    <p:sldId id="289" r:id="rId17"/>
    <p:sldId id="285" r:id="rId18"/>
    <p:sldId id="266" r:id="rId19"/>
    <p:sldId id="270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B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68" d="100"/>
          <a:sy n="68" d="100"/>
        </p:scale>
        <p:origin x="-1446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DFB7FA-F1F5-4BB9-9EF5-D3FF5B718336}" type="datetimeFigureOut">
              <a:rPr lang="ru-RU" smtClean="0"/>
              <a:pPr/>
              <a:t>22.08.2017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D135B30-B076-494E-9076-8EDACB449D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564904"/>
            <a:ext cx="4248472" cy="4032448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Муниципальное общеобразовательное учреждение </a:t>
            </a:r>
            <a:r>
              <a:rPr lang="ru-RU" sz="3600" b="1" dirty="0" err="1" smtClean="0">
                <a:solidFill>
                  <a:srgbClr val="FFC000"/>
                </a:solidFill>
              </a:rPr>
              <a:t>Юркинская</a:t>
            </a:r>
            <a:r>
              <a:rPr lang="ru-RU" sz="3600" b="1" dirty="0" smtClean="0">
                <a:solidFill>
                  <a:srgbClr val="FFC000"/>
                </a:solidFill>
              </a:rPr>
              <a:t> школа</a:t>
            </a:r>
            <a:br>
              <a:rPr lang="ru-RU" sz="3600" b="1" dirty="0" smtClean="0">
                <a:solidFill>
                  <a:srgbClr val="FFC000"/>
                </a:solidFill>
              </a:rPr>
            </a:br>
            <a:r>
              <a:rPr lang="ru-RU" sz="3600" b="1" i="1" dirty="0" smtClean="0">
                <a:solidFill>
                  <a:srgbClr val="FFC000"/>
                </a:solidFill>
              </a:rPr>
              <a:t>дошкольная группа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4351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7200" b="1" dirty="0" smtClean="0">
                <a:solidFill>
                  <a:srgbClr val="FFFF00"/>
                </a:solidFill>
              </a:rPr>
              <a:t>ЭТОТ </a:t>
            </a:r>
          </a:p>
          <a:p>
            <a:pPr>
              <a:buNone/>
            </a:pPr>
            <a:r>
              <a:rPr lang="ru-RU" sz="7200" b="1" dirty="0" smtClean="0">
                <a:solidFill>
                  <a:srgbClr val="FFFF00"/>
                </a:solidFill>
              </a:rPr>
              <a:t>ДЕНЬ ПОБЕДЫ!</a:t>
            </a:r>
            <a:r>
              <a:rPr lang="ru-RU" sz="3200" b="1" dirty="0" smtClean="0">
                <a:solidFill>
                  <a:srgbClr val="FFC000"/>
                </a:solidFill>
              </a:rPr>
              <a:t> </a:t>
            </a:r>
          </a:p>
          <a:p>
            <a:pPr>
              <a:buNone/>
            </a:pPr>
            <a:endParaRPr lang="ru-RU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C000"/>
                </a:solidFill>
              </a:rPr>
              <a:t>     Выполнили</a:t>
            </a:r>
            <a:r>
              <a:rPr lang="ru-RU" sz="3200" b="1" dirty="0" smtClean="0">
                <a:solidFill>
                  <a:srgbClr val="FFC000"/>
                </a:solidFill>
              </a:rPr>
              <a:t>:</a:t>
            </a:r>
            <a:endParaRPr lang="ru-RU" sz="3600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C000"/>
                </a:solidFill>
              </a:rPr>
              <a:t>     </a:t>
            </a:r>
            <a:r>
              <a:rPr lang="ru-RU" b="1" dirty="0" smtClean="0">
                <a:solidFill>
                  <a:srgbClr val="FFC000"/>
                </a:solidFill>
              </a:rPr>
              <a:t>Юдина Н.В.</a:t>
            </a:r>
          </a:p>
          <a:p>
            <a:pPr>
              <a:buNone/>
            </a:pPr>
            <a:r>
              <a:rPr lang="ru-RU" b="1" dirty="0" smtClean="0">
                <a:solidFill>
                  <a:srgbClr val="FFC000"/>
                </a:solidFill>
              </a:rPr>
              <a:t>     Кузнецова Е.Н.</a:t>
            </a:r>
          </a:p>
          <a:p>
            <a:pPr>
              <a:buNone/>
            </a:pPr>
            <a:r>
              <a:rPr lang="ru-RU" b="1" dirty="0" smtClean="0">
                <a:solidFill>
                  <a:srgbClr val="FFC000"/>
                </a:solidFill>
              </a:rPr>
              <a:t>     Курицына С.А.</a:t>
            </a:r>
            <a:endParaRPr lang="ru-RU" b="1" dirty="0">
              <a:solidFill>
                <a:srgbClr val="FFC000"/>
              </a:solidFill>
            </a:endParaRP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01156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6600"/>
                </a:solidFill>
              </a:rPr>
              <a:t>Розанова Любовь Ивановна</a:t>
            </a:r>
            <a:endParaRPr lang="ru-RU" sz="4000" dirty="0">
              <a:solidFill>
                <a:srgbClr val="FF66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4" y="1285860"/>
            <a:ext cx="4786346" cy="542928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Труженица тыла.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Награждена медалью 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 доблестный труд»</a:t>
            </a:r>
            <a:r>
              <a:rPr lang="ru-RU" sz="3600" dirty="0" smtClean="0"/>
              <a:t>           </a:t>
            </a:r>
          </a:p>
          <a:p>
            <a:pPr algn="just">
              <a:buNone/>
            </a:pPr>
            <a:r>
              <a:rPr lang="ru-RU" sz="3100" dirty="0" smtClean="0"/>
              <a:t>         </a:t>
            </a:r>
            <a:r>
              <a:rPr lang="ru-RU" sz="3100" b="1" dirty="0" smtClean="0">
                <a:solidFill>
                  <a:srgbClr val="FFC000"/>
                </a:solidFill>
              </a:rPr>
              <a:t>Родилась в 1930 году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r>
              <a:rPr lang="ru-RU" sz="3100" b="1" dirty="0" smtClean="0">
                <a:solidFill>
                  <a:srgbClr val="FFC000"/>
                </a:solidFill>
              </a:rPr>
              <a:t>С 1941 года работала на подсобном хозяйстве. Помогала для фронта выращивать картофель, капусту, лён. С 13 лет выкидывала навоз с деревенских дворов и вывозила на быках на колхозные поля. Кроме этого, свое домашнее хозяйство было самое большое в деревне. </a:t>
            </a:r>
            <a:endParaRPr lang="ru-RU" b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Documents and Settings\Учитель\Рабочий стол\БАБУШКИ\2015-03-12\2015-03-17\Печать0002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865" t="1818"/>
          <a:stretch>
            <a:fillRect/>
          </a:stretch>
        </p:blipFill>
        <p:spPr bwMode="auto">
          <a:xfrm>
            <a:off x="179512" y="1844824"/>
            <a:ext cx="4464496" cy="3888432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9900"/>
                </a:solidFill>
              </a:rPr>
              <a:t>Кузнецова </a:t>
            </a:r>
            <a:br>
              <a:rPr lang="ru-RU" sz="4400" dirty="0" smtClean="0">
                <a:solidFill>
                  <a:srgbClr val="FF9900"/>
                </a:solidFill>
              </a:rPr>
            </a:br>
            <a:r>
              <a:rPr lang="ru-RU" sz="4400" dirty="0" smtClean="0">
                <a:solidFill>
                  <a:srgbClr val="FF9900"/>
                </a:solidFill>
              </a:rPr>
              <a:t>Евдокия Александровна</a:t>
            </a:r>
            <a:endParaRPr lang="ru-RU" sz="4400" dirty="0">
              <a:solidFill>
                <a:srgbClr val="FF99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500594" cy="51149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u="sng" dirty="0" smtClean="0">
                <a:solidFill>
                  <a:srgbClr val="FFFF00"/>
                </a:solidFill>
              </a:rPr>
              <a:t>Труженица тыла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Родилась 8 марта 1932 г.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Самая младшая из пяти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детей в семье. Мать умерла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рано. Во время войны  пасла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коров после 2 класса, чтобы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получить зерна на всю зиму.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Потом и на быке пахала,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бороновала, возила дрова из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леса. Евдокия Александровна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– Ветеран труда.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Documents and Settings\Учитель\Рабочий стол\для С.А\Image0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58097" b="70642"/>
          <a:stretch>
            <a:fillRect/>
          </a:stretch>
        </p:blipFill>
        <p:spPr bwMode="auto">
          <a:xfrm>
            <a:off x="232015" y="1714488"/>
            <a:ext cx="4154244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err="1" smtClean="0">
                <a:solidFill>
                  <a:srgbClr val="FF9900"/>
                </a:solidFill>
              </a:rPr>
              <a:t>Шолина</a:t>
            </a:r>
            <a:r>
              <a:rPr lang="ru-RU" sz="4400" dirty="0" smtClean="0">
                <a:solidFill>
                  <a:srgbClr val="FF9900"/>
                </a:solidFill>
              </a:rPr>
              <a:t> </a:t>
            </a:r>
            <a:br>
              <a:rPr lang="ru-RU" sz="4400" dirty="0" smtClean="0">
                <a:solidFill>
                  <a:srgbClr val="FF9900"/>
                </a:solidFill>
              </a:rPr>
            </a:br>
            <a:r>
              <a:rPr lang="ru-RU" sz="4400" dirty="0" smtClean="0">
                <a:solidFill>
                  <a:srgbClr val="FF9900"/>
                </a:solidFill>
              </a:rPr>
              <a:t>Александра Михайловна</a:t>
            </a:r>
            <a:endParaRPr lang="ru-RU" sz="4000" dirty="0">
              <a:solidFill>
                <a:srgbClr val="FF99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435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u="sng" dirty="0" smtClean="0">
                <a:solidFill>
                  <a:srgbClr val="FFFF00"/>
                </a:solidFill>
              </a:rPr>
              <a:t>Труженица тыла</a:t>
            </a:r>
            <a:r>
              <a:rPr lang="ru-RU" sz="3200" b="1" dirty="0" smtClean="0">
                <a:solidFill>
                  <a:srgbClr val="FFFF00"/>
                </a:solidFill>
              </a:rPr>
              <a:t>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Родилась в 1931 году.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Когда началась война ей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исполнилось только 10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лет. Зимой училась в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школе, а летом дёргала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лён, стлала его и  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колотила. Лущила горох,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собирала колоски.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Александра Михайловна –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rgbClr val="FFFF00"/>
                </a:solidFill>
              </a:rPr>
              <a:t>Ветеран труда.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Documents and Settings\Учитель\Рабочий стол\для С.А\Image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59472" b="68513"/>
          <a:stretch>
            <a:fillRect/>
          </a:stretch>
        </p:blipFill>
        <p:spPr bwMode="auto">
          <a:xfrm>
            <a:off x="164424" y="1643050"/>
            <a:ext cx="4336138" cy="4690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FF9900"/>
                </a:solidFill>
              </a:rPr>
              <a:t>Судакова</a:t>
            </a:r>
            <a:br>
              <a:rPr lang="ru-RU" sz="4400" dirty="0" smtClean="0">
                <a:solidFill>
                  <a:srgbClr val="FF9900"/>
                </a:solidFill>
              </a:rPr>
            </a:br>
            <a:r>
              <a:rPr lang="ru-RU" sz="4400" dirty="0" smtClean="0">
                <a:solidFill>
                  <a:srgbClr val="FF9900"/>
                </a:solidFill>
              </a:rPr>
              <a:t> Валентина Кирилловна</a:t>
            </a:r>
            <a:endParaRPr lang="ru-RU" sz="4400" dirty="0">
              <a:solidFill>
                <a:srgbClr val="FF99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038600" cy="54292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600" b="1" u="sng" dirty="0" smtClean="0">
                <a:solidFill>
                  <a:srgbClr val="FFFF00"/>
                </a:solidFill>
              </a:rPr>
              <a:t>Труженица тыла</a:t>
            </a:r>
            <a:r>
              <a:rPr lang="ru-RU" sz="3600" b="1" dirty="0" smtClean="0">
                <a:solidFill>
                  <a:srgbClr val="FFFF00"/>
                </a:solidFill>
              </a:rPr>
              <a:t>.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Родилась в 1931 г.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Во время войны работала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в колхозе: теребила лён;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заготавливала и возила на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корове сено и навоз с 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деревенских дворов.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Лошадей не было. Зимой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на быке вывозила дрова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из леса. Ели льняные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головки и картофельные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очистки. Она – Ветеран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труда.</a:t>
            </a:r>
          </a:p>
        </p:txBody>
      </p:sp>
      <p:pic>
        <p:nvPicPr>
          <p:cNvPr id="2050" name="Picture 2" descr="C:\Documents and Settings\Учитель\Рабочий стол\для С.А\Image0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58007" b="65907"/>
          <a:stretch>
            <a:fillRect/>
          </a:stretch>
        </p:blipFill>
        <p:spPr bwMode="auto">
          <a:xfrm>
            <a:off x="285721" y="1571612"/>
            <a:ext cx="3955370" cy="4442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</a:rPr>
              <a:t>Стенд о труженицах тыла</a:t>
            </a:r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2050" name="Picture 2" descr="C:\Users\детский сад\Desktop\IMG_1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Стенд </a:t>
            </a:r>
            <a:br>
              <a:rPr lang="ru-RU" sz="4000" dirty="0" smtClean="0">
                <a:solidFill>
                  <a:srgbClr val="FFC000"/>
                </a:solidFill>
              </a:rPr>
            </a:br>
            <a:r>
              <a:rPr lang="ru-RU" sz="4000" dirty="0" smtClean="0">
                <a:solidFill>
                  <a:srgbClr val="FFC000"/>
                </a:solidFill>
              </a:rPr>
              <a:t>«Чтоб не забылась та война»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3074" name="Picture 2" descr="C:\Users\детский сад\Desktop\IMG_1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C000"/>
                </a:solidFill>
              </a:rPr>
              <a:t>Книжка-передвижка</a:t>
            </a:r>
            <a:endParaRPr lang="ru-RU" sz="6000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336" y="1329116"/>
            <a:ext cx="7086125" cy="531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Чтение детям рассказов и стихотворений 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о Великой Отечественной войне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1.С.Алексеев «Они защищали Москву»;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2. Л.Кассиль «Твои защитники»;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3. С.Михалков «День Победы»;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4.</a:t>
            </a:r>
            <a:r>
              <a:rPr lang="ru-RU" i="1" dirty="0" smtClean="0"/>
              <a:t> </a:t>
            </a:r>
            <a:r>
              <a:rPr lang="ru-RU" b="1" dirty="0" smtClean="0">
                <a:solidFill>
                  <a:srgbClr val="FFFF00"/>
                </a:solidFill>
              </a:rPr>
              <a:t>А.Митяев. Рассказы о Великой Отечественной войне;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5. "Идет война народная…": стихи о Великой Отечественной Войне;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6.</a:t>
            </a:r>
            <a:r>
              <a:rPr lang="ru-RU" i="1" dirty="0" smtClean="0"/>
              <a:t> </a:t>
            </a:r>
            <a:r>
              <a:rPr lang="ru-RU" b="1" dirty="0" smtClean="0">
                <a:solidFill>
                  <a:srgbClr val="FFFF00"/>
                </a:solidFill>
              </a:rPr>
              <a:t>С.Смирнов «Брестская крепость»  и др.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Художественное творчество:  </a:t>
            </a:r>
            <a:br>
              <a:rPr lang="ru-RU" sz="4000" dirty="0" smtClean="0">
                <a:solidFill>
                  <a:srgbClr val="FFC000"/>
                </a:solidFill>
              </a:rPr>
            </a:br>
            <a:r>
              <a:rPr lang="ru-RU" sz="4000" dirty="0" smtClean="0">
                <a:solidFill>
                  <a:srgbClr val="FFC000"/>
                </a:solidFill>
              </a:rPr>
              <a:t>«Салют над городом»</a:t>
            </a:r>
            <a:endParaRPr lang="ru-RU" sz="4000" dirty="0">
              <a:solidFill>
                <a:srgbClr val="FFC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C000"/>
                </a:solidFill>
              </a:rPr>
              <a:t>Выставка «Книга Памяти»</a:t>
            </a:r>
            <a:endParaRPr lang="ru-RU" sz="4800" dirty="0">
              <a:solidFill>
                <a:srgbClr val="FFC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060848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C000"/>
                </a:solidFill>
              </a:rPr>
              <a:t>Актуальность проекта</a:t>
            </a:r>
            <a:endParaRPr lang="ru-RU" sz="54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214974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5000" b="1" dirty="0" smtClean="0"/>
              <a:t>Патриотическое воспитание дошкольников – актуальная проблема в условиях современной России. Изменилась не только жизнь, но и мы сами. В течение последних  десятилетий радикально переосмыслено само понятие патриотического воспитания  дошкольников, его содержание, цели и задачи. Чувство любви к Родине – это одно из самых сильных чувств, без него человек не ощущает своих корней, не знает истории своего народа. Принимая участие в этом проекте, очень важно донести детям чувство личной ответственности за свою Родину и её будущее. Пробудить в детях любовь к родной земле, формируя такие черты характера, которые  помогут стать достойным человеком и гражданином своей страны. </a:t>
            </a:r>
          </a:p>
          <a:p>
            <a:pPr algn="just"/>
            <a:r>
              <a:rPr lang="ru-RU" sz="5000" b="1" dirty="0" smtClean="0"/>
              <a:t>70 лет, как закончилась Великая Отечественная война. Но эта тема постоянно волнует сердца людей и наше поколение и будет актуальна во все времена. День Победы близок и понятен детям дошкольного возраста, потому что реализует достаточно простую идею, известную им по сказкам и произведениям – идею противостояния добра и зла и финальной победы добра.</a:t>
            </a:r>
          </a:p>
          <a:p>
            <a:pPr algn="just"/>
            <a:endParaRPr lang="ru-RU" sz="5000" b="1" dirty="0" smtClean="0"/>
          </a:p>
          <a:p>
            <a:pPr algn="just"/>
            <a:endParaRPr lang="ru-RU" sz="5000" b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C000"/>
                </a:solidFill>
              </a:rPr>
              <a:t>Выставка детских рисунков </a:t>
            </a:r>
            <a:br>
              <a:rPr lang="ru-RU" sz="4000" dirty="0" smtClean="0">
                <a:solidFill>
                  <a:srgbClr val="FFC000"/>
                </a:solidFill>
              </a:rPr>
            </a:br>
            <a:r>
              <a:rPr lang="ru-RU" sz="4000" dirty="0" smtClean="0">
                <a:solidFill>
                  <a:srgbClr val="FFC000"/>
                </a:solidFill>
              </a:rPr>
              <a:t>«Война глазами детей»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380" t="910" r="26104" b="17161"/>
          <a:stretch>
            <a:fillRect/>
          </a:stretch>
        </p:blipFill>
        <p:spPr bwMode="auto">
          <a:xfrm>
            <a:off x="142844" y="2285992"/>
            <a:ext cx="2357454" cy="3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0057" t="20949" r="18076" b="18521"/>
          <a:stretch>
            <a:fillRect/>
          </a:stretch>
        </p:blipFill>
        <p:spPr bwMode="auto">
          <a:xfrm>
            <a:off x="2714612" y="2214554"/>
            <a:ext cx="235745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286" r="1422" b="11428"/>
          <a:stretch>
            <a:fillRect/>
          </a:stretch>
        </p:blipFill>
        <p:spPr bwMode="auto">
          <a:xfrm>
            <a:off x="5572132" y="4143380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16661" t="13332" r="13334" b="20000"/>
          <a:stretch>
            <a:fillRect/>
          </a:stretch>
        </p:blipFill>
        <p:spPr bwMode="auto">
          <a:xfrm>
            <a:off x="5500694" y="1785926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C000"/>
                </a:solidFill>
              </a:rPr>
              <a:t>Проект «Этот День Победы»</a:t>
            </a:r>
            <a:endParaRPr lang="ru-RU" sz="44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Тип проекта</a:t>
            </a:r>
            <a:r>
              <a:rPr lang="ru-RU" dirty="0" smtClean="0"/>
              <a:t>: информационно- творческий.</a:t>
            </a:r>
          </a:p>
          <a:p>
            <a:r>
              <a:rPr lang="ru-RU" b="1" dirty="0" smtClean="0"/>
              <a:t>Вид проекта</a:t>
            </a:r>
            <a:r>
              <a:rPr lang="ru-RU" dirty="0" smtClean="0"/>
              <a:t>: групповой.</a:t>
            </a:r>
          </a:p>
          <a:p>
            <a:r>
              <a:rPr lang="ru-RU" b="1" dirty="0" smtClean="0"/>
              <a:t>Продолжительность проекта</a:t>
            </a:r>
            <a:r>
              <a:rPr lang="ru-RU" dirty="0" smtClean="0"/>
              <a:t>: </a:t>
            </a:r>
          </a:p>
          <a:p>
            <a:pPr>
              <a:buNone/>
            </a:pPr>
            <a:r>
              <a:rPr lang="ru-RU" dirty="0" smtClean="0"/>
              <a:t>     краткосрочный.</a:t>
            </a:r>
          </a:p>
          <a:p>
            <a:r>
              <a:rPr lang="ru-RU" b="1" dirty="0" smtClean="0"/>
              <a:t>Срок проведения данного проекта: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конец  марта – начало мая 2015 г.</a:t>
            </a:r>
          </a:p>
          <a:p>
            <a:r>
              <a:rPr lang="ru-RU" b="1" dirty="0" smtClean="0"/>
              <a:t>Участники проекта</a:t>
            </a:r>
            <a:r>
              <a:rPr lang="ru-RU" dirty="0" smtClean="0"/>
              <a:t>: дети старшей группы детского сада, воспитатели.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28588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C000"/>
                </a:solidFill>
              </a:rPr>
              <a:t>Цель проекта</a:t>
            </a:r>
            <a:r>
              <a:rPr lang="ru-RU" sz="6600" dirty="0" smtClean="0">
                <a:solidFill>
                  <a:srgbClr val="FFC000"/>
                </a:solidFill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70916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 marL="651510" indent="-514350">
              <a:buNone/>
            </a:pPr>
            <a:r>
              <a:rPr lang="ru-RU" sz="3200" b="1" dirty="0" smtClean="0"/>
              <a:t>1.Воспитание  </a:t>
            </a:r>
            <a:r>
              <a:rPr lang="ru-RU" sz="3200" b="1" dirty="0" err="1" smtClean="0"/>
              <a:t>гражданско</a:t>
            </a:r>
            <a:r>
              <a:rPr lang="ru-RU" sz="3200" b="1" dirty="0" smtClean="0"/>
              <a:t> –                    патриотических чувств;</a:t>
            </a:r>
          </a:p>
          <a:p>
            <a:pPr marL="651510" indent="-514350">
              <a:buNone/>
            </a:pPr>
            <a:r>
              <a:rPr lang="ru-RU" sz="3200" b="1" dirty="0" smtClean="0"/>
              <a:t>2. Ощущение чувства гордости за подвиг своего народа в Великой Отечественной войне;</a:t>
            </a:r>
          </a:p>
          <a:p>
            <a:pPr>
              <a:buNone/>
            </a:pPr>
            <a:r>
              <a:rPr lang="ru-RU" sz="2400" b="1" dirty="0" smtClean="0"/>
              <a:t>3.</a:t>
            </a:r>
            <a:r>
              <a:rPr lang="ru-RU" sz="3200" b="1" dirty="0" smtClean="0"/>
              <a:t> Воспитание уважения к ветеранам и труженикам тыла.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C000"/>
                </a:solidFill>
              </a:rPr>
              <a:t>Задачи проекта</a:t>
            </a:r>
            <a:endParaRPr lang="ru-RU" sz="66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ru-RU" b="1" dirty="0" smtClean="0"/>
              <a:t>- расширять и обобщать  полученные знания о Великой Отечественной войне;</a:t>
            </a:r>
          </a:p>
          <a:p>
            <a:r>
              <a:rPr lang="ru-RU" b="1" dirty="0" smtClean="0"/>
              <a:t>- формировать чувство гордости за Родину, за подвиг своего народа;</a:t>
            </a:r>
          </a:p>
          <a:p>
            <a:r>
              <a:rPr lang="ru-RU" b="1" dirty="0" smtClean="0"/>
              <a:t>- развивать  познавательные и творческие способности детей в процессе практической деятельности.</a:t>
            </a:r>
          </a:p>
          <a:p>
            <a:r>
              <a:rPr lang="ru-RU" b="1" dirty="0" smtClean="0"/>
              <a:t>- способствовать развитию речи, эмоциональному воспроизведению через чтение стихотворений, рассказов о войне, разучивание песен.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</a:rPr>
              <a:t>Ожидаемые результаты:</a:t>
            </a:r>
            <a:endParaRPr lang="ru-RU" sz="48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- понимание важности праздника – Дня Победы в жизни каждого человека и гражданина своей страны;</a:t>
            </a:r>
          </a:p>
          <a:p>
            <a:r>
              <a:rPr lang="ru-RU" b="1" dirty="0" smtClean="0"/>
              <a:t>- повышение   социальной  компетентности  дошкольников;</a:t>
            </a:r>
          </a:p>
          <a:p>
            <a:r>
              <a:rPr lang="ru-RU" b="1" dirty="0" smtClean="0"/>
              <a:t>- выставка детского творчества ко Дню Победы;</a:t>
            </a:r>
          </a:p>
          <a:p>
            <a:r>
              <a:rPr lang="ru-RU" b="1" dirty="0" smtClean="0"/>
              <a:t>- праздник – День Победы.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</a:rPr>
              <a:t>Этапы работы над проектом</a:t>
            </a:r>
            <a:endParaRPr lang="ru-RU" sz="44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357850"/>
          </a:xfrm>
        </p:spPr>
        <p:txBody>
          <a:bodyPr>
            <a:noAutofit/>
          </a:bodyPr>
          <a:lstStyle/>
          <a:p>
            <a:r>
              <a:rPr lang="ru-RU" sz="1400" b="1" u="sng" dirty="0" smtClean="0"/>
              <a:t>1 этап – подготовительный</a:t>
            </a:r>
          </a:p>
          <a:p>
            <a:r>
              <a:rPr lang="ru-RU" sz="1400" b="1" dirty="0" smtClean="0"/>
              <a:t>- составление плана деятельности;</a:t>
            </a:r>
          </a:p>
          <a:p>
            <a:r>
              <a:rPr lang="ru-RU" sz="1400" b="1" dirty="0" smtClean="0"/>
              <a:t>- подборка иллюстраций, фотографий, книг о ВОВ;</a:t>
            </a:r>
          </a:p>
          <a:p>
            <a:r>
              <a:rPr lang="ru-RU" sz="1400" b="1" dirty="0" smtClean="0"/>
              <a:t>- подбор музыкальных произведений на военную тему;</a:t>
            </a:r>
          </a:p>
          <a:p>
            <a:r>
              <a:rPr lang="ru-RU" sz="1400" b="1" dirty="0" smtClean="0"/>
              <a:t>- подготовка цикла занятий и бесед о ВОВ;</a:t>
            </a:r>
          </a:p>
          <a:p>
            <a:r>
              <a:rPr lang="ru-RU" sz="1400" b="1" dirty="0" smtClean="0"/>
              <a:t>- изготовление папки-передвижки «Пионеры – герои»</a:t>
            </a:r>
          </a:p>
          <a:p>
            <a:r>
              <a:rPr lang="ru-RU" sz="1400" b="1" dirty="0" smtClean="0"/>
              <a:t>- оформление стендов «Мы помним! Мы гордимся!», «Спасибо бабушке за славный труд!»</a:t>
            </a:r>
          </a:p>
          <a:p>
            <a:r>
              <a:rPr lang="ru-RU" sz="1400" b="1" u="sng" dirty="0" smtClean="0"/>
              <a:t>2 этап – основной, организационно – практический:</a:t>
            </a:r>
          </a:p>
          <a:p>
            <a:r>
              <a:rPr lang="ru-RU" sz="1400" b="1" dirty="0" smtClean="0"/>
              <a:t>Чтение художественной литературы: С. Алексеев «Они защищали Москву», Л. Кассиль «Твои защитники», С.Михалков «День Победы», заучивание стихов к празднику.</a:t>
            </a:r>
          </a:p>
          <a:p>
            <a:r>
              <a:rPr lang="ru-RU" sz="1400" b="1" dirty="0" smtClean="0"/>
              <a:t>Беседы с детьми на темы: «Этот День Победы»,  «Подвиг </a:t>
            </a:r>
            <a:r>
              <a:rPr lang="ru-RU" sz="1400" b="1" dirty="0" err="1" smtClean="0"/>
              <a:t>ярославцев</a:t>
            </a:r>
            <a:r>
              <a:rPr lang="ru-RU" sz="1400" b="1" dirty="0" smtClean="0"/>
              <a:t> в годы ВОВ», «Пионеры – герои войны». «Наши бабушки – труженицы тыла»</a:t>
            </a:r>
          </a:p>
          <a:p>
            <a:r>
              <a:rPr lang="ru-RU" sz="1400" b="1" dirty="0" smtClean="0"/>
              <a:t> Выставка « Книга  Памяти Ярославской области».</a:t>
            </a:r>
          </a:p>
          <a:p>
            <a:r>
              <a:rPr lang="ru-RU" sz="1400" b="1" dirty="0" smtClean="0"/>
              <a:t>Самостоятельная художественная деятельность детей, изготовление поделок в подарок труженикам  тыла, выставка рисунков  на военную тематику.</a:t>
            </a:r>
          </a:p>
          <a:p>
            <a:r>
              <a:rPr lang="ru-RU" sz="1400" b="1" dirty="0" smtClean="0"/>
              <a:t>Прослушивание песен военных лет, разучивание песни «День Победы».</a:t>
            </a:r>
          </a:p>
          <a:p>
            <a:r>
              <a:rPr lang="ru-RU" sz="1400" b="1" u="sng" dirty="0" smtClean="0"/>
              <a:t>3 этап – заключительный:</a:t>
            </a:r>
          </a:p>
          <a:p>
            <a:r>
              <a:rPr lang="ru-RU" sz="1400" b="1" dirty="0" smtClean="0"/>
              <a:t>Выставка детских рисунков;</a:t>
            </a:r>
          </a:p>
          <a:p>
            <a:r>
              <a:rPr lang="ru-RU" sz="1400" b="1" dirty="0" smtClean="0"/>
              <a:t>Утренник, посвященный 70-летию Великой Победы с совместным участием детей родителей и гостей – тружеников тыла: «Этот День Победы».</a:t>
            </a:r>
          </a:p>
          <a:p>
            <a:pPr>
              <a:buNone/>
            </a:pPr>
            <a:r>
              <a:rPr lang="ru-RU" sz="1400" b="1" dirty="0" smtClean="0"/>
              <a:t> 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C000"/>
                </a:solidFill>
              </a:rPr>
              <a:t>Беседа «Дети – герои войны»</a:t>
            </a:r>
            <a:endParaRPr lang="ru-RU" sz="44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/>
              <a:t>Цель: познакомить с героическими страницами истории нашей Родины, воспитывать чувство патриотизма, осуществлять нравственно-эстетическое воспитание на примере поступков героев прослушанных произведений, просматривание презентации «Детям о войне»</a:t>
            </a:r>
            <a:endParaRPr lang="ru-RU" sz="2000" b="1" dirty="0"/>
          </a:p>
        </p:txBody>
      </p:sp>
      <p:pic>
        <p:nvPicPr>
          <p:cNvPr id="7" name="Рисунок 3" descr="1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785926"/>
            <a:ext cx="457203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C000"/>
                </a:solidFill>
              </a:rPr>
              <a:t>Беседа </a:t>
            </a:r>
            <a:br>
              <a:rPr lang="ru-RU" sz="3600" dirty="0" smtClean="0">
                <a:solidFill>
                  <a:srgbClr val="FFC000"/>
                </a:solidFill>
              </a:rPr>
            </a:br>
            <a:r>
              <a:rPr lang="ru-RU" sz="3600" dirty="0" smtClean="0">
                <a:solidFill>
                  <a:srgbClr val="FFC000"/>
                </a:solidFill>
              </a:rPr>
              <a:t>«Наши бабушки – труженицы тыла»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just">
              <a:buNone/>
            </a:pPr>
            <a:r>
              <a:rPr lang="ru-RU" sz="3600" b="1" dirty="0" smtClean="0"/>
              <a:t>   </a:t>
            </a:r>
            <a:r>
              <a:rPr lang="ru-RU" sz="3600" b="1" u="sng" dirty="0" smtClean="0"/>
              <a:t>Цель</a:t>
            </a:r>
            <a:r>
              <a:rPr lang="ru-RU" sz="3600" b="1" dirty="0" smtClean="0"/>
              <a:t>: познакомить  со вкладом</a:t>
            </a:r>
          </a:p>
          <a:p>
            <a:pPr algn="just">
              <a:buNone/>
            </a:pPr>
            <a:r>
              <a:rPr lang="ru-RU" sz="3600" b="1" dirty="0" smtClean="0"/>
              <a:t>   родственников наших воспитанников в общее дело  Победы  над фашистскими захватчиками в тылу.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929</Words>
  <Application>Microsoft Office PowerPoint</Application>
  <PresentationFormat>Экран (4:3)</PresentationFormat>
  <Paragraphs>124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Муниципальное общеобразовательное учреждение Юркинская школа дошкольная группа</vt:lpstr>
      <vt:lpstr>Актуальность проекта</vt:lpstr>
      <vt:lpstr>Проект «Этот День Победы»</vt:lpstr>
      <vt:lpstr>Цель проекта:</vt:lpstr>
      <vt:lpstr>Задачи проекта</vt:lpstr>
      <vt:lpstr>Ожидаемые результаты:</vt:lpstr>
      <vt:lpstr>Этапы работы над проектом</vt:lpstr>
      <vt:lpstr>Беседа «Дети – герои войны»</vt:lpstr>
      <vt:lpstr>Беседа  «Наши бабушки – труженицы тыла»</vt:lpstr>
      <vt:lpstr>Розанова Любовь Ивановна</vt:lpstr>
      <vt:lpstr>Кузнецова  Евдокия Александровна</vt:lpstr>
      <vt:lpstr>Шолина  Александра Михайловна</vt:lpstr>
      <vt:lpstr>Судакова  Валентина Кирилловна</vt:lpstr>
      <vt:lpstr>Стенд о труженицах тыла</vt:lpstr>
      <vt:lpstr>Стенд  «Чтоб не забылась та война»</vt:lpstr>
      <vt:lpstr>Книжка-передвижка</vt:lpstr>
      <vt:lpstr>Чтение детям рассказов и стихотворений  о Великой Отечественной войне</vt:lpstr>
      <vt:lpstr>Художественное творчество:   «Салют над городом»</vt:lpstr>
      <vt:lpstr>Выставка «Книга Памяти»</vt:lpstr>
      <vt:lpstr>Выставка детских рисунков  «Война глазами детей»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 ЮРКИНСКАЯ ООШ ДОШКОЛЬНАЯ ГРУППА</dc:title>
  <dc:creator>детский сад</dc:creator>
  <cp:lastModifiedBy>user</cp:lastModifiedBy>
  <cp:revision>32</cp:revision>
  <dcterms:created xsi:type="dcterms:W3CDTF">2015-05-13T09:36:04Z</dcterms:created>
  <dcterms:modified xsi:type="dcterms:W3CDTF">2017-08-22T07:40:35Z</dcterms:modified>
</cp:coreProperties>
</file>