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58" r:id="rId5"/>
    <p:sldId id="259" r:id="rId6"/>
    <p:sldId id="291" r:id="rId7"/>
    <p:sldId id="320" r:id="rId8"/>
    <p:sldId id="292" r:id="rId9"/>
    <p:sldId id="260" r:id="rId10"/>
    <p:sldId id="279" r:id="rId11"/>
    <p:sldId id="290" r:id="rId12"/>
    <p:sldId id="281" r:id="rId13"/>
    <p:sldId id="317" r:id="rId14"/>
    <p:sldId id="318" r:id="rId15"/>
    <p:sldId id="319" r:id="rId16"/>
    <p:sldId id="280" r:id="rId17"/>
    <p:sldId id="307" r:id="rId18"/>
    <p:sldId id="310" r:id="rId19"/>
    <p:sldId id="264" r:id="rId20"/>
    <p:sldId id="284" r:id="rId21"/>
    <p:sldId id="309" r:id="rId22"/>
    <p:sldId id="283" r:id="rId23"/>
    <p:sldId id="288" r:id="rId24"/>
    <p:sldId id="324" r:id="rId25"/>
    <p:sldId id="325" r:id="rId26"/>
    <p:sldId id="326" r:id="rId27"/>
    <p:sldId id="289" r:id="rId28"/>
    <p:sldId id="296" r:id="rId29"/>
    <p:sldId id="282" r:id="rId30"/>
    <p:sldId id="316" r:id="rId31"/>
    <p:sldId id="314" r:id="rId32"/>
    <p:sldId id="315" r:id="rId33"/>
    <p:sldId id="321" r:id="rId34"/>
    <p:sldId id="285" r:id="rId35"/>
    <p:sldId id="300" r:id="rId36"/>
    <p:sldId id="302" r:id="rId37"/>
    <p:sldId id="327" r:id="rId38"/>
    <p:sldId id="301" r:id="rId39"/>
    <p:sldId id="304" r:id="rId40"/>
    <p:sldId id="305" r:id="rId41"/>
    <p:sldId id="323" r:id="rId42"/>
    <p:sldId id="295" r:id="rId43"/>
    <p:sldId id="322" r:id="rId44"/>
    <p:sldId id="298" r:id="rId45"/>
    <p:sldId id="294" r:id="rId46"/>
    <p:sldId id="293" r:id="rId47"/>
    <p:sldId id="286" r:id="rId48"/>
    <p:sldId id="267" r:id="rId49"/>
    <p:sldId id="299" r:id="rId50"/>
    <p:sldId id="308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6C96AF6-45B3-4204-8306-BECEB6F961F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7DE706-E750-476A-B1E8-A7DDD5A0B9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96AF6-45B3-4204-8306-BECEB6F961F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7DE706-E750-476A-B1E8-A7DDD5A0B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96AF6-45B3-4204-8306-BECEB6F961F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7DE706-E750-476A-B1E8-A7DDD5A0B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96AF6-45B3-4204-8306-BECEB6F961F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7DE706-E750-476A-B1E8-A7DDD5A0B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6C96AF6-45B3-4204-8306-BECEB6F961F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7DE706-E750-476A-B1E8-A7DDD5A0B9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96AF6-45B3-4204-8306-BECEB6F961F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F7DE706-E750-476A-B1E8-A7DDD5A0B9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96AF6-45B3-4204-8306-BECEB6F961F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F7DE706-E750-476A-B1E8-A7DDD5A0B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96AF6-45B3-4204-8306-BECEB6F961F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7DE706-E750-476A-B1E8-A7DDD5A0B9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C96AF6-45B3-4204-8306-BECEB6F961F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7DE706-E750-476A-B1E8-A7DDD5A0B9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6C96AF6-45B3-4204-8306-BECEB6F961F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7DE706-E750-476A-B1E8-A7DDD5A0B9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6C96AF6-45B3-4204-8306-BECEB6F961F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7DE706-E750-476A-B1E8-A7DDD5A0B9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6C96AF6-45B3-4204-8306-BECEB6F961F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F7DE706-E750-476A-B1E8-A7DDD5A0B9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467544" y="260648"/>
            <a:ext cx="8280920" cy="6264695"/>
          </a:xfrm>
          <a:solidFill>
            <a:schemeClr val="tx1">
              <a:lumMod val="85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МОУ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Юркинская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ООШ</a:t>
            </a:r>
          </a:p>
          <a:p>
            <a:pPr algn="ctr">
              <a:buNone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</a:rPr>
              <a:t>Крепка семья традициями</a:t>
            </a:r>
            <a:br>
              <a:rPr lang="ru-RU" sz="96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/>
              <a:t>Семейный стаж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0231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   Чистяковы -       </a:t>
            </a:r>
            <a:r>
              <a:rPr lang="ru-RU" sz="3600" b="1" dirty="0" smtClean="0">
                <a:solidFill>
                  <a:srgbClr val="92D050"/>
                </a:solidFill>
              </a:rPr>
              <a:t>35</a:t>
            </a:r>
          </a:p>
          <a:p>
            <a:pPr>
              <a:buNone/>
            </a:pPr>
            <a:r>
              <a:rPr lang="ru-RU" sz="3600" b="1" dirty="0" smtClean="0"/>
              <a:t>   </a:t>
            </a:r>
            <a:r>
              <a:rPr lang="ru-RU" sz="3600" b="1" dirty="0" err="1" smtClean="0"/>
              <a:t>Павлюк</a:t>
            </a:r>
            <a:r>
              <a:rPr lang="ru-RU" sz="3600" b="1" dirty="0" smtClean="0"/>
              <a:t> –             </a:t>
            </a:r>
            <a:r>
              <a:rPr lang="ru-RU" sz="3600" b="1" dirty="0" smtClean="0">
                <a:solidFill>
                  <a:schemeClr val="accent6"/>
                </a:solidFill>
              </a:rPr>
              <a:t>24</a:t>
            </a:r>
          </a:p>
          <a:p>
            <a:pPr>
              <a:buNone/>
            </a:pPr>
            <a:r>
              <a:rPr lang="ru-RU" sz="3600" b="1" dirty="0" smtClean="0"/>
              <a:t>   </a:t>
            </a:r>
            <a:r>
              <a:rPr lang="ru-RU" sz="3600" b="1" dirty="0" err="1" smtClean="0"/>
              <a:t>Мариковы</a:t>
            </a:r>
            <a:r>
              <a:rPr lang="ru-RU" sz="3600" b="1" dirty="0" smtClean="0"/>
              <a:t> -        </a:t>
            </a:r>
            <a:r>
              <a:rPr lang="ru-RU" sz="3600" b="1" dirty="0" smtClean="0">
                <a:solidFill>
                  <a:schemeClr val="accent6"/>
                </a:solidFill>
              </a:rPr>
              <a:t>21</a:t>
            </a:r>
          </a:p>
          <a:p>
            <a:pPr>
              <a:buNone/>
            </a:pPr>
            <a:r>
              <a:rPr lang="ru-RU" sz="3600" b="1" dirty="0" smtClean="0"/>
              <a:t>   Карасевы –         </a:t>
            </a:r>
            <a:r>
              <a:rPr lang="ru-RU" sz="3600" b="1" dirty="0" smtClean="0">
                <a:solidFill>
                  <a:srgbClr val="FFFF00"/>
                </a:solidFill>
              </a:rPr>
              <a:t>17</a:t>
            </a:r>
          </a:p>
          <a:p>
            <a:pPr>
              <a:buNone/>
            </a:pPr>
            <a:r>
              <a:rPr lang="ru-RU" sz="3600" b="1" dirty="0" smtClean="0"/>
              <a:t>   </a:t>
            </a:r>
            <a:r>
              <a:rPr lang="ru-RU" sz="3600" b="1" dirty="0" err="1" smtClean="0"/>
              <a:t>Ефановы</a:t>
            </a:r>
            <a:r>
              <a:rPr lang="ru-RU" sz="3600" b="1" dirty="0" smtClean="0"/>
              <a:t> –           </a:t>
            </a:r>
            <a:r>
              <a:rPr lang="ru-RU" sz="3600" b="1" dirty="0" smtClean="0">
                <a:solidFill>
                  <a:srgbClr val="FFFF00"/>
                </a:solidFill>
              </a:rPr>
              <a:t>12</a:t>
            </a:r>
          </a:p>
          <a:p>
            <a:pPr>
              <a:buNone/>
            </a:pPr>
            <a:r>
              <a:rPr lang="ru-RU" sz="3600" b="1" dirty="0" smtClean="0"/>
              <a:t>   Грачевы -             </a:t>
            </a:r>
            <a:r>
              <a:rPr lang="ru-RU" sz="3600" b="1" dirty="0" smtClean="0">
                <a:solidFill>
                  <a:srgbClr val="FFFF00"/>
                </a:solidFill>
              </a:rPr>
              <a:t>11</a:t>
            </a:r>
          </a:p>
          <a:p>
            <a:pPr>
              <a:buNone/>
            </a:pPr>
            <a:r>
              <a:rPr lang="ru-RU" sz="3600" b="1" dirty="0" smtClean="0"/>
              <a:t>   Куликовы –         </a:t>
            </a:r>
            <a:r>
              <a:rPr lang="ru-RU" sz="3600" b="1" dirty="0" smtClean="0">
                <a:solidFill>
                  <a:srgbClr val="00B0F0"/>
                </a:solidFill>
              </a:rPr>
              <a:t>10</a:t>
            </a:r>
          </a:p>
          <a:p>
            <a:pPr>
              <a:buNone/>
            </a:pPr>
            <a:r>
              <a:rPr lang="ru-RU" sz="3600" b="1" dirty="0" smtClean="0"/>
              <a:t>   </a:t>
            </a:r>
            <a:r>
              <a:rPr lang="ru-RU" sz="3600" b="1" dirty="0" err="1" smtClean="0"/>
              <a:t>Кураченковы</a:t>
            </a:r>
            <a:r>
              <a:rPr lang="ru-RU" sz="3600" b="1" dirty="0" smtClean="0"/>
              <a:t> – </a:t>
            </a:r>
            <a:r>
              <a:rPr lang="ru-RU" sz="3600" b="1" dirty="0" smtClean="0">
                <a:solidFill>
                  <a:srgbClr val="00B0F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dirty="0" smtClean="0"/>
              <a:t>Семейный стаж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 </a:t>
            </a:r>
            <a:r>
              <a:rPr lang="ru-RU" sz="4400" b="1" dirty="0" err="1" smtClean="0"/>
              <a:t>Бучины</a:t>
            </a:r>
            <a:r>
              <a:rPr lang="ru-RU" sz="4400" b="1" dirty="0" smtClean="0"/>
              <a:t> -         </a:t>
            </a:r>
            <a:r>
              <a:rPr lang="ru-RU" sz="4400" b="1" dirty="0" smtClean="0">
                <a:solidFill>
                  <a:srgbClr val="FFC000"/>
                </a:solidFill>
              </a:rPr>
              <a:t>8</a:t>
            </a:r>
          </a:p>
          <a:p>
            <a:pPr>
              <a:buNone/>
            </a:pPr>
            <a:r>
              <a:rPr lang="ru-RU" sz="4400" b="1" dirty="0" smtClean="0"/>
              <a:t>   </a:t>
            </a:r>
            <a:r>
              <a:rPr lang="ru-RU" sz="4400" b="1" dirty="0" err="1" smtClean="0"/>
              <a:t>Шолины</a:t>
            </a:r>
            <a:r>
              <a:rPr lang="ru-RU" sz="4400" b="1" dirty="0" smtClean="0"/>
              <a:t> –       </a:t>
            </a:r>
            <a:r>
              <a:rPr lang="ru-RU" sz="4400" b="1" dirty="0" smtClean="0">
                <a:solidFill>
                  <a:srgbClr val="FFC000"/>
                </a:solidFill>
              </a:rPr>
              <a:t>7</a:t>
            </a:r>
          </a:p>
          <a:p>
            <a:pPr>
              <a:buNone/>
            </a:pPr>
            <a:r>
              <a:rPr lang="ru-RU" sz="4400" b="1" dirty="0" smtClean="0"/>
              <a:t>   Алексеевы –  </a:t>
            </a:r>
            <a:r>
              <a:rPr lang="ru-RU" sz="4400" b="1" dirty="0" smtClean="0">
                <a:solidFill>
                  <a:srgbClr val="FFC000"/>
                </a:solidFill>
              </a:rPr>
              <a:t>7</a:t>
            </a:r>
          </a:p>
          <a:p>
            <a:pPr>
              <a:buNone/>
            </a:pPr>
            <a:r>
              <a:rPr lang="ru-RU" sz="4400" b="1" dirty="0" smtClean="0"/>
              <a:t>   Курочкины – </a:t>
            </a:r>
            <a:r>
              <a:rPr lang="ru-RU" sz="4400" b="1" dirty="0" smtClean="0">
                <a:solidFill>
                  <a:srgbClr val="FFC000"/>
                </a:solidFill>
              </a:rPr>
              <a:t>7</a:t>
            </a:r>
            <a:r>
              <a:rPr lang="ru-RU" sz="4400" b="1" dirty="0" smtClean="0"/>
              <a:t> </a:t>
            </a:r>
          </a:p>
          <a:p>
            <a:pPr>
              <a:buNone/>
            </a:pPr>
            <a:r>
              <a:rPr lang="ru-RU" sz="4400" b="1" dirty="0" smtClean="0"/>
              <a:t>   Кузнецовы –   </a:t>
            </a:r>
            <a:r>
              <a:rPr lang="ru-RU" sz="4400" b="1" dirty="0" smtClean="0">
                <a:solidFill>
                  <a:srgbClr val="00CC00"/>
                </a:solidFill>
              </a:rPr>
              <a:t>4</a:t>
            </a:r>
          </a:p>
          <a:p>
            <a:pPr>
              <a:buNone/>
            </a:pPr>
            <a:r>
              <a:rPr lang="ru-RU" sz="4400" b="1" dirty="0" smtClean="0"/>
              <a:t>   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Слава многодетной семье!</a:t>
            </a:r>
            <a:endParaRPr lang="ru-RU" sz="4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2204864"/>
            <a:ext cx="44644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  Карасевы</a:t>
            </a:r>
            <a:r>
              <a:rPr lang="ru-RU" sz="3600" dirty="0" smtClean="0"/>
              <a:t> </a:t>
            </a:r>
            <a:endParaRPr lang="ru-RU" sz="3600" b="1" dirty="0" smtClean="0"/>
          </a:p>
          <a:p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  </a:t>
            </a:r>
            <a:r>
              <a:rPr lang="ru-RU" sz="3600" b="1" dirty="0" err="1" smtClean="0"/>
              <a:t>Мариковы</a:t>
            </a: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 </a:t>
            </a:r>
          </a:p>
          <a:p>
            <a:pPr>
              <a:buNone/>
            </a:pPr>
            <a:r>
              <a:rPr lang="ru-RU" sz="3600" b="1" dirty="0" smtClean="0"/>
              <a:t>  </a:t>
            </a:r>
            <a:r>
              <a:rPr lang="ru-RU" sz="3600" b="1" dirty="0" err="1" smtClean="0"/>
              <a:t>Ефановы</a:t>
            </a:r>
            <a:r>
              <a:rPr lang="ru-RU" sz="3600" b="1" dirty="0" smtClean="0"/>
              <a:t> </a:t>
            </a:r>
          </a:p>
          <a:p>
            <a:pPr>
              <a:buNone/>
            </a:pPr>
            <a:r>
              <a:rPr lang="ru-RU" sz="3600" b="1" dirty="0" smtClean="0"/>
              <a:t>  (Курочкины)</a:t>
            </a:r>
          </a:p>
          <a:p>
            <a:pPr>
              <a:buNone/>
            </a:pPr>
            <a:r>
              <a:rPr lang="ru-RU" sz="2000" b="1" dirty="0" smtClean="0"/>
              <a:t>                 </a:t>
            </a:r>
            <a:endParaRPr lang="ru-RU" sz="36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В семье </a:t>
            </a:r>
            <a:r>
              <a:rPr lang="ru-RU" sz="4400" b="1" dirty="0" err="1" smtClean="0"/>
              <a:t>Мариковых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 трое детей</a:t>
            </a:r>
            <a:endParaRPr lang="ru-RU" sz="4400" b="1" dirty="0"/>
          </a:p>
        </p:txBody>
      </p:sp>
      <p:pic>
        <p:nvPicPr>
          <p:cNvPr id="1026" name="Picture 2" descr="C:\Users\Лиханина\Desktop\вера\SDC177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46238"/>
            <a:ext cx="3816424" cy="4525962"/>
          </a:xfrm>
          <a:prstGeom prst="rect">
            <a:avLst/>
          </a:prstGeom>
          <a:noFill/>
        </p:spPr>
      </p:pic>
      <p:pic>
        <p:nvPicPr>
          <p:cNvPr id="1027" name="Picture 3" descr="C:\Users\Лиханина\Desktop\вера\Фото-00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96136" y="1556792"/>
            <a:ext cx="309634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 семье </a:t>
            </a:r>
            <a:r>
              <a:rPr lang="ru-RU" b="1" dirty="0" err="1" smtClean="0"/>
              <a:t>Ефановых</a:t>
            </a:r>
            <a:r>
              <a:rPr lang="ru-RU" b="1" dirty="0" smtClean="0"/>
              <a:t> (Курочкиных) 5 детей</a:t>
            </a:r>
            <a:endParaRPr lang="ru-RU" b="1" dirty="0"/>
          </a:p>
        </p:txBody>
      </p:sp>
      <p:pic>
        <p:nvPicPr>
          <p:cNvPr id="2050" name="Picture 2" descr="D:\Света ПРЕЗЕНТАЦИЯ\Image0006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2088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В семье Карасевых трое детей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653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Традиции семьи –</a:t>
            </a:r>
            <a:br>
              <a:rPr lang="ru-RU" sz="4400" b="1" dirty="0" smtClean="0"/>
            </a:br>
            <a:r>
              <a:rPr lang="ru-RU" sz="4400" b="1" dirty="0" smtClean="0"/>
              <a:t> что это?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sz="5700" b="1" u="sng" dirty="0" smtClean="0"/>
              <a:t>Семейные традиции</a:t>
            </a:r>
            <a:r>
              <a:rPr lang="ru-RU" sz="5700" b="1" dirty="0" smtClean="0"/>
              <a:t> это обычные </a:t>
            </a:r>
            <a:r>
              <a:rPr lang="ru-RU" sz="5700" b="1" dirty="0" smtClean="0">
                <a:solidFill>
                  <a:srgbClr val="FFFF00"/>
                </a:solidFill>
              </a:rPr>
              <a:t>принятые в семье нормы, манеры поведения, обычаи и взгляды, </a:t>
            </a:r>
            <a:r>
              <a:rPr lang="ru-RU" sz="5700" b="1" dirty="0" smtClean="0"/>
              <a:t>которые </a:t>
            </a:r>
            <a:r>
              <a:rPr lang="ru-RU" sz="5700" b="1" u="sng" dirty="0" smtClean="0"/>
              <a:t>передаются из поколения в поколение.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Какие  традиции существуют в семье?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-узнаем о своих предках;</a:t>
            </a:r>
          </a:p>
          <a:p>
            <a:pPr>
              <a:buNone/>
            </a:pPr>
            <a:r>
              <a:rPr lang="ru-RU" b="1" dirty="0" smtClean="0"/>
              <a:t>-называем детей в честь родственников;</a:t>
            </a:r>
          </a:p>
          <a:p>
            <a:pPr>
              <a:buNone/>
            </a:pPr>
            <a:r>
              <a:rPr lang="ru-RU" b="1" dirty="0" smtClean="0"/>
              <a:t>-совместно проводим свободное время;</a:t>
            </a:r>
          </a:p>
          <a:p>
            <a:pPr>
              <a:buNone/>
            </a:pPr>
            <a:r>
              <a:rPr lang="ru-RU" b="1" dirty="0" smtClean="0"/>
              <a:t>-забота о престарелых родственниках;</a:t>
            </a:r>
          </a:p>
          <a:p>
            <a:pPr>
              <a:buNone/>
            </a:pPr>
            <a:r>
              <a:rPr lang="ru-RU" b="1" dirty="0" smtClean="0"/>
              <a:t>-хранение семейных фотографий разных поколений;</a:t>
            </a:r>
          </a:p>
          <a:p>
            <a:pPr>
              <a:buNone/>
            </a:pPr>
            <a:r>
              <a:rPr lang="ru-RU" b="1" dirty="0" smtClean="0"/>
              <a:t>-хранение вещей, принадлежащих родственнику, которого уже нет;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Какие  традиции существуют в семье?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-отмечаем семейные праздники;</a:t>
            </a:r>
          </a:p>
          <a:p>
            <a:pPr>
              <a:buNone/>
            </a:pPr>
            <a:r>
              <a:rPr lang="ru-RU" b="1" dirty="0" smtClean="0"/>
              <a:t>-кулинарные традиции;</a:t>
            </a:r>
          </a:p>
          <a:p>
            <a:pPr>
              <a:buNone/>
            </a:pPr>
            <a:r>
              <a:rPr lang="ru-RU" b="1" dirty="0" smtClean="0"/>
              <a:t>-обучение вязанию, шитью, резьбе по дереву;</a:t>
            </a:r>
          </a:p>
          <a:p>
            <a:pPr>
              <a:buNone/>
            </a:pPr>
            <a:r>
              <a:rPr lang="ru-RU" b="1" dirty="0" smtClean="0"/>
              <a:t>-интерес к технике;</a:t>
            </a:r>
          </a:p>
          <a:p>
            <a:pPr>
              <a:buNone/>
            </a:pPr>
            <a:r>
              <a:rPr lang="ru-RU" b="1" dirty="0" smtClean="0"/>
              <a:t>-занятия физкультурой и спортом;</a:t>
            </a:r>
          </a:p>
          <a:p>
            <a:pPr>
              <a:buNone/>
            </a:pPr>
            <a:r>
              <a:rPr lang="ru-RU" b="1" dirty="0" smtClean="0"/>
              <a:t>-чтение книг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/>
              <a:t>Узнаем о своих предках</a:t>
            </a:r>
            <a:endParaRPr lang="ru-RU" sz="66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7704" y="1412776"/>
            <a:ext cx="54006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25000"/>
                  </a:schemeClr>
                </a:solidFill>
              </a:rPr>
              <a:t>Семья нужна, семья важна!</a:t>
            </a:r>
            <a:endParaRPr lang="ru-RU" sz="48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1">
              <a:lumMod val="85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Семья – это счастье, любовь и удача, 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Семья – это праздник, семейные даты,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Рожденье детей, первый шаг, первый лепет,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Мечты о хорошем, волненье и трепет.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Семья – это труд, друг о друге забота,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Семья – это много домашней работы.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Семья – это важно!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Семья – это сложно!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И счастливо жить одному невозможно!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Выбрать имя в честь …. 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000" b="1" u="sng" dirty="0" smtClean="0">
                <a:solidFill>
                  <a:srgbClr val="FFFF00"/>
                </a:solidFill>
              </a:rPr>
              <a:t>Семья Грачевых:</a:t>
            </a:r>
          </a:p>
          <a:p>
            <a:pPr>
              <a:buNone/>
            </a:pPr>
            <a:endParaRPr lang="ru-RU" sz="4000" b="1" u="sng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b="1" dirty="0" smtClean="0"/>
              <a:t>*маму Полины назвали Галей в честь прабабушки</a:t>
            </a:r>
          </a:p>
          <a:p>
            <a:pPr>
              <a:buNone/>
            </a:pPr>
            <a:r>
              <a:rPr lang="ru-RU" sz="3600" b="1" dirty="0" smtClean="0"/>
              <a:t>*дедушку Полины назвали Виктором в честь прадедушки;</a:t>
            </a:r>
          </a:p>
          <a:p>
            <a:pPr>
              <a:buNone/>
            </a:pPr>
            <a:r>
              <a:rPr lang="ru-RU" sz="3600" b="1" dirty="0" smtClean="0"/>
              <a:t>* тетю Полины назвали Евдокия в честь прабабушки.</a:t>
            </a:r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3074" name="Picture 2" descr="D:\Света ПРЕЗЕНТАЦИЯ\Image0011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4392488" cy="2934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Выбрать имя в честь …..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sz="40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  </a:t>
            </a:r>
            <a:r>
              <a:rPr lang="ru-RU" sz="4000" b="1" dirty="0" err="1" smtClean="0">
                <a:solidFill>
                  <a:srgbClr val="FFFF00"/>
                </a:solidFill>
              </a:rPr>
              <a:t>Ефановы</a:t>
            </a:r>
            <a:r>
              <a:rPr lang="ru-RU" sz="4000" b="1" dirty="0" smtClean="0">
                <a:solidFill>
                  <a:srgbClr val="FFFF00"/>
                </a:solidFill>
              </a:rPr>
              <a:t>:</a:t>
            </a:r>
          </a:p>
          <a:p>
            <a:pPr algn="ctr">
              <a:buNone/>
            </a:pPr>
            <a:endParaRPr lang="ru-RU" sz="4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b="1" dirty="0" smtClean="0"/>
              <a:t>*</a:t>
            </a:r>
            <a:r>
              <a:rPr lang="ru-RU" sz="3600" b="1" u="sng" dirty="0" smtClean="0"/>
              <a:t>Галю</a:t>
            </a:r>
            <a:r>
              <a:rPr lang="ru-RU" sz="3600" b="1" dirty="0" smtClean="0"/>
              <a:t> назвали в честь бабушки</a:t>
            </a:r>
            <a:endParaRPr lang="ru-RU" sz="3600" b="1" dirty="0"/>
          </a:p>
        </p:txBody>
      </p:sp>
      <p:pic>
        <p:nvPicPr>
          <p:cNvPr id="5" name="Picture 3" descr="C:\Users\Лиханина\Desktop\Св. Ал\Фото04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53179" y="1646238"/>
            <a:ext cx="4028642" cy="502312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Забота о престарелых родственниках, гордость за них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err="1" smtClean="0">
                <a:solidFill>
                  <a:srgbClr val="FFFF00"/>
                </a:solidFill>
              </a:rPr>
              <a:t>Шолины</a:t>
            </a:r>
            <a:r>
              <a:rPr lang="ru-RU" b="1" u="sng" dirty="0" smtClean="0">
                <a:solidFill>
                  <a:srgbClr val="FFFF00"/>
                </a:solidFill>
              </a:rPr>
              <a:t> :</a:t>
            </a:r>
            <a:r>
              <a:rPr lang="ru-RU" b="1" u="sng" dirty="0" smtClean="0"/>
              <a:t>    </a:t>
            </a:r>
            <a:r>
              <a:rPr lang="ru-RU" u="sng" dirty="0" smtClean="0"/>
              <a:t> </a:t>
            </a:r>
          </a:p>
          <a:p>
            <a:pPr>
              <a:buNone/>
            </a:pPr>
            <a:r>
              <a:rPr lang="ru-RU" sz="2400" b="1" dirty="0" smtClean="0"/>
              <a:t>(прабабушка Маши -  Александра Михайловна – 82г.)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b="1" u="sng" dirty="0" smtClean="0">
                <a:solidFill>
                  <a:srgbClr val="FFFF00"/>
                </a:solidFill>
              </a:rPr>
              <a:t>Кузнецовы:</a:t>
            </a:r>
            <a:r>
              <a:rPr lang="ru-RU" u="sng" dirty="0" smtClean="0"/>
              <a:t> </a:t>
            </a:r>
          </a:p>
          <a:p>
            <a:pPr>
              <a:buNone/>
            </a:pPr>
            <a:r>
              <a:rPr lang="ru-RU" sz="2400" b="1" dirty="0" smtClean="0"/>
              <a:t>(прабабушка Димы -   Евдокия Александровна  - 81г.)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b="1" u="sng" dirty="0" smtClean="0">
                <a:solidFill>
                  <a:srgbClr val="FFFF00"/>
                </a:solidFill>
              </a:rPr>
              <a:t>Чистяковы:</a:t>
            </a:r>
          </a:p>
          <a:p>
            <a:pPr>
              <a:buNone/>
            </a:pPr>
            <a:r>
              <a:rPr lang="ru-RU" sz="2400" b="1" dirty="0" smtClean="0"/>
              <a:t>(бабушка Нади -  Валентина Ивановна – 78 лет)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Бучины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</a:p>
          <a:p>
            <a:pPr>
              <a:buNone/>
            </a:pPr>
            <a:r>
              <a:rPr lang="ru-RU" sz="2400" b="1" dirty="0" smtClean="0"/>
              <a:t>(прабабушка Паши - Екатерина Федоровна – 80 лет)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Любители книг </a:t>
            </a:r>
            <a:br>
              <a:rPr lang="ru-RU" sz="4000" b="1" dirty="0" smtClean="0"/>
            </a:br>
            <a:r>
              <a:rPr lang="ru-RU" sz="4000" b="1" dirty="0" smtClean="0"/>
              <a:t>из поколения в поколение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690864" cy="4526280"/>
          </a:xfrm>
        </p:spPr>
        <p:txBody>
          <a:bodyPr>
            <a:normAutofit/>
          </a:bodyPr>
          <a:lstStyle/>
          <a:p>
            <a:endParaRPr lang="ru-RU" sz="4800" b="1" dirty="0" smtClean="0">
              <a:solidFill>
                <a:srgbClr val="FFFF00"/>
              </a:solidFill>
            </a:endParaRPr>
          </a:p>
          <a:p>
            <a:r>
              <a:rPr lang="ru-RU" sz="4800" b="1" dirty="0" err="1" smtClean="0">
                <a:solidFill>
                  <a:srgbClr val="FFFF00"/>
                </a:solidFill>
              </a:rPr>
              <a:t>Павлюк</a:t>
            </a:r>
            <a:endParaRPr lang="ru-RU" sz="4800" b="1" dirty="0" smtClean="0">
              <a:solidFill>
                <a:srgbClr val="FFFF00"/>
              </a:solidFill>
            </a:endParaRPr>
          </a:p>
          <a:p>
            <a:r>
              <a:rPr lang="ru-RU" sz="4800" b="1" dirty="0" smtClean="0">
                <a:solidFill>
                  <a:srgbClr val="FFFF00"/>
                </a:solidFill>
              </a:rPr>
              <a:t>Алексеевы</a:t>
            </a:r>
          </a:p>
          <a:p>
            <a:r>
              <a:rPr lang="ru-RU" sz="4800" b="1" dirty="0" err="1" smtClean="0">
                <a:solidFill>
                  <a:srgbClr val="FFFF00"/>
                </a:solidFill>
              </a:rPr>
              <a:t>Кураченковы</a:t>
            </a:r>
            <a:endParaRPr lang="ru-RU" sz="4800" b="1" dirty="0" smtClean="0">
              <a:solidFill>
                <a:srgbClr val="FFFF00"/>
              </a:solidFill>
            </a:endParaRPr>
          </a:p>
          <a:p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04864"/>
            <a:ext cx="381642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Очень любят читать </a:t>
            </a:r>
            <a:br>
              <a:rPr lang="ru-RU" sz="4400" b="1" dirty="0" smtClean="0"/>
            </a:br>
            <a:r>
              <a:rPr lang="ru-RU" sz="4400" b="1" dirty="0" smtClean="0"/>
              <a:t>в семье Алексеевых</a:t>
            </a:r>
            <a:endParaRPr lang="ru-RU" sz="4400" b="1" dirty="0"/>
          </a:p>
        </p:txBody>
      </p:sp>
      <p:pic>
        <p:nvPicPr>
          <p:cNvPr id="1027" name="Picture 3" descr="D:\Света ПРЕЗЕНТАЦИЯ\Image0017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3888432" cy="2592288"/>
          </a:xfrm>
          <a:prstGeom prst="rect">
            <a:avLst/>
          </a:prstGeom>
          <a:noFill/>
        </p:spPr>
      </p:pic>
      <p:pic>
        <p:nvPicPr>
          <p:cNvPr id="1026" name="Picture 2" descr="D:\Света ПРЕЗЕНТАЦИЯ\Image0016.BM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204864"/>
            <a:ext cx="4824536" cy="3438525"/>
          </a:xfrm>
          <a:prstGeom prst="rect">
            <a:avLst/>
          </a:prstGeom>
          <a:noFill/>
        </p:spPr>
      </p:pic>
      <p:pic>
        <p:nvPicPr>
          <p:cNvPr id="1028" name="Picture 4" descr="D:\Света ПРЕЗЕНТАЦИЯ\Image0018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744416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Семья </a:t>
            </a:r>
            <a:r>
              <a:rPr lang="ru-RU" sz="4000" b="1" dirty="0" err="1" smtClean="0"/>
              <a:t>Павлюк</a:t>
            </a:r>
            <a:r>
              <a:rPr lang="ru-RU" sz="4000" b="1" dirty="0" smtClean="0"/>
              <a:t> – читающая семья</a:t>
            </a:r>
            <a:endParaRPr lang="ru-RU" sz="4000" b="1" dirty="0"/>
          </a:p>
        </p:txBody>
      </p:sp>
      <p:pic>
        <p:nvPicPr>
          <p:cNvPr id="2050" name="Picture 2" descr="D:\Света ПРЕЗЕНТАЦИЯ\Image0015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91869" y="3840982"/>
            <a:ext cx="3056206" cy="2232248"/>
          </a:xfrm>
          <a:prstGeom prst="rect">
            <a:avLst/>
          </a:prstGeom>
          <a:noFill/>
        </p:spPr>
      </p:pic>
      <p:pic>
        <p:nvPicPr>
          <p:cNvPr id="2051" name="Picture 3" descr="D:\Света ПРЕЗЕНТАЦИЯ\Image0014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43508" y="1880828"/>
            <a:ext cx="3312368" cy="2520280"/>
          </a:xfrm>
          <a:prstGeom prst="rect">
            <a:avLst/>
          </a:prstGeom>
          <a:noFill/>
        </p:spPr>
      </p:pic>
      <p:pic>
        <p:nvPicPr>
          <p:cNvPr id="2052" name="Picture 4" descr="D:\Света ПРЕЗЕНТАЦИЯ\Image0013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48874" y="1903140"/>
            <a:ext cx="3414804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 семье </a:t>
            </a:r>
            <a:r>
              <a:rPr lang="ru-RU" b="1" dirty="0" err="1" smtClean="0"/>
              <a:t>Кураченковых</a:t>
            </a:r>
            <a:r>
              <a:rPr lang="ru-RU" b="1" dirty="0" smtClean="0"/>
              <a:t>  </a:t>
            </a:r>
            <a:br>
              <a:rPr lang="ru-RU" b="1" dirty="0" smtClean="0"/>
            </a:br>
            <a:r>
              <a:rPr lang="ru-RU" b="1" dirty="0" smtClean="0"/>
              <a:t>читать любят все!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/>
              <a:t>Семейные праздники</a:t>
            </a:r>
            <a:endParaRPr lang="ru-RU" sz="6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8488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Семейные праздники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День рождение</a:t>
            </a:r>
          </a:p>
          <a:p>
            <a:r>
              <a:rPr lang="ru-RU" sz="5400" b="1" dirty="0" smtClean="0">
                <a:solidFill>
                  <a:srgbClr val="FFFF00"/>
                </a:solidFill>
              </a:rPr>
              <a:t>Именины</a:t>
            </a:r>
          </a:p>
          <a:p>
            <a:r>
              <a:rPr lang="ru-RU" sz="5400" b="1" dirty="0" smtClean="0">
                <a:solidFill>
                  <a:srgbClr val="FFFF00"/>
                </a:solidFill>
              </a:rPr>
              <a:t>Новый год</a:t>
            </a:r>
          </a:p>
          <a:p>
            <a:r>
              <a:rPr lang="ru-RU" sz="5400" b="1" dirty="0" smtClean="0">
                <a:solidFill>
                  <a:srgbClr val="FFFF00"/>
                </a:solidFill>
              </a:rPr>
              <a:t>Масленица</a:t>
            </a:r>
          </a:p>
          <a:p>
            <a:r>
              <a:rPr lang="ru-RU" sz="5400" b="1" dirty="0" smtClean="0">
                <a:solidFill>
                  <a:srgbClr val="FFFF00"/>
                </a:solidFill>
              </a:rPr>
              <a:t>Пасха</a:t>
            </a:r>
          </a:p>
          <a:p>
            <a:r>
              <a:rPr lang="ru-RU" sz="5400" b="1" dirty="0" smtClean="0">
                <a:solidFill>
                  <a:srgbClr val="FFFF00"/>
                </a:solidFill>
              </a:rPr>
              <a:t>День рождения семьи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Кулинарные традиции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970784" cy="4951432"/>
          </a:xfrm>
        </p:spPr>
        <p:txBody>
          <a:bodyPr>
            <a:noAutofit/>
          </a:bodyPr>
          <a:lstStyle/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sz="3200" b="1" dirty="0" err="1" smtClean="0">
                <a:solidFill>
                  <a:srgbClr val="FFFF00"/>
                </a:solidFill>
              </a:rPr>
              <a:t>Шолины</a:t>
            </a:r>
            <a:r>
              <a:rPr lang="ru-RU" dirty="0" smtClean="0"/>
              <a:t> </a:t>
            </a:r>
            <a:r>
              <a:rPr lang="ru-RU" b="1" dirty="0" smtClean="0"/>
              <a:t>(выпечка)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Алексеевы</a:t>
            </a:r>
            <a:r>
              <a:rPr lang="ru-RU" sz="3200" dirty="0" smtClean="0"/>
              <a:t> </a:t>
            </a:r>
            <a:r>
              <a:rPr lang="ru-RU" b="1" dirty="0" smtClean="0"/>
              <a:t>(выпечка и заготовки на зиму)</a:t>
            </a:r>
          </a:p>
          <a:p>
            <a:r>
              <a:rPr lang="ru-RU" sz="3200" b="1" dirty="0" err="1" smtClean="0">
                <a:solidFill>
                  <a:srgbClr val="FFFF00"/>
                </a:solidFill>
              </a:rPr>
              <a:t>Бучины</a:t>
            </a:r>
            <a:r>
              <a:rPr lang="ru-RU" sz="3200" dirty="0" smtClean="0"/>
              <a:t> </a:t>
            </a:r>
            <a:r>
              <a:rPr lang="ru-RU" b="1" dirty="0" smtClean="0"/>
              <a:t>(выпечка, салаты)</a:t>
            </a:r>
          </a:p>
          <a:p>
            <a:r>
              <a:rPr lang="ru-RU" sz="3200" b="1" dirty="0" err="1" smtClean="0">
                <a:solidFill>
                  <a:srgbClr val="FFFF00"/>
                </a:solidFill>
              </a:rPr>
              <a:t>Мариковы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/>
              <a:t>(выпечка, домашние пельмени)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2"/>
            <a:ext cx="43924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Семья- шедевр природы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03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60848"/>
            <a:ext cx="49685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Кулинарные традиции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b="1" dirty="0" err="1" smtClean="0">
                <a:solidFill>
                  <a:srgbClr val="FFFF00"/>
                </a:solidFill>
              </a:rPr>
              <a:t>Кураченковы</a:t>
            </a:r>
            <a:r>
              <a:rPr lang="ru-RU" dirty="0" smtClean="0"/>
              <a:t> </a:t>
            </a:r>
            <a:r>
              <a:rPr lang="ru-RU" sz="3600" b="1" dirty="0" smtClean="0"/>
              <a:t>(выпечка, торты)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Грачевы</a:t>
            </a:r>
            <a:r>
              <a:rPr lang="ru-RU" sz="3600" b="1" dirty="0" smtClean="0"/>
              <a:t> (выпечка, торты)</a:t>
            </a:r>
          </a:p>
          <a:p>
            <a:r>
              <a:rPr lang="ru-RU" sz="3600" b="1" dirty="0" err="1" smtClean="0">
                <a:solidFill>
                  <a:srgbClr val="FFFF00"/>
                </a:solidFill>
              </a:rPr>
              <a:t>Ефановы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b="1" dirty="0" smtClean="0"/>
              <a:t>  (выпечка)</a:t>
            </a:r>
            <a:endParaRPr lang="ru-RU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646238"/>
            <a:ext cx="4392488" cy="480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4400" b="1" dirty="0" smtClean="0"/>
              <a:t>Бабушка, мама и я любим печь пироги и торты, друзья!</a:t>
            </a:r>
            <a:endParaRPr lang="ru-RU" sz="4400" b="1" dirty="0"/>
          </a:p>
        </p:txBody>
      </p:sp>
      <p:pic>
        <p:nvPicPr>
          <p:cNvPr id="5" name="Содержимое 4" descr="getImage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3528392" cy="439248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Содержимое 7" descr="P1020299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132856"/>
            <a:ext cx="4680520" cy="352839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Вот какие у нас торты!</a:t>
            </a:r>
            <a:endParaRPr lang="ru-RU" sz="6000" b="1" dirty="0"/>
          </a:p>
        </p:txBody>
      </p:sp>
      <p:pic>
        <p:nvPicPr>
          <p:cNvPr id="5" name="Содержимое 4" descr="P1000163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88840"/>
            <a:ext cx="4248472" cy="374441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Содержимое 5" descr="P102007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988840"/>
            <a:ext cx="4248472" cy="374441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Грачевы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Руки не знают скуки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sz="3600" b="1" u="sng" dirty="0" smtClean="0">
              <a:solidFill>
                <a:srgbClr val="FFFF00"/>
              </a:solidFill>
            </a:endParaRPr>
          </a:p>
          <a:p>
            <a:r>
              <a:rPr lang="ru-RU" sz="5200" b="1" u="sng" dirty="0" smtClean="0">
                <a:solidFill>
                  <a:srgbClr val="FFFF00"/>
                </a:solidFill>
              </a:rPr>
              <a:t>Вязание</a:t>
            </a:r>
            <a:r>
              <a:rPr lang="ru-RU" sz="5200" b="1" dirty="0" smtClean="0">
                <a:solidFill>
                  <a:srgbClr val="FFFF00"/>
                </a:solidFill>
              </a:rPr>
              <a:t>: </a:t>
            </a:r>
            <a:r>
              <a:rPr lang="ru-RU" sz="5200" b="1" dirty="0" smtClean="0"/>
              <a:t>    </a:t>
            </a:r>
          </a:p>
          <a:p>
            <a:endParaRPr lang="ru-RU" sz="3600" b="1" dirty="0" smtClean="0"/>
          </a:p>
          <a:p>
            <a:pPr>
              <a:buNone/>
            </a:pPr>
            <a:r>
              <a:rPr lang="ru-RU" sz="4200" b="1" dirty="0" smtClean="0"/>
              <a:t>   </a:t>
            </a:r>
            <a:r>
              <a:rPr lang="ru-RU" sz="4200" b="1" dirty="0" err="1" smtClean="0"/>
              <a:t>Ефановы</a:t>
            </a:r>
            <a:endParaRPr lang="ru-RU" sz="4200" b="1" dirty="0" smtClean="0"/>
          </a:p>
          <a:p>
            <a:pPr>
              <a:buNone/>
            </a:pPr>
            <a:r>
              <a:rPr lang="ru-RU" sz="4200" b="1" dirty="0" smtClean="0"/>
              <a:t>   </a:t>
            </a:r>
            <a:r>
              <a:rPr lang="ru-RU" sz="4200" b="1" dirty="0" err="1" smtClean="0"/>
              <a:t>Павлюк</a:t>
            </a:r>
            <a:endParaRPr lang="ru-RU" sz="4200" b="1" dirty="0" smtClean="0"/>
          </a:p>
          <a:p>
            <a:pPr>
              <a:buNone/>
            </a:pPr>
            <a:r>
              <a:rPr lang="ru-RU" sz="4200" b="1" dirty="0" smtClean="0"/>
              <a:t>   Грачевы</a:t>
            </a:r>
          </a:p>
          <a:p>
            <a:pPr>
              <a:buNone/>
            </a:pPr>
            <a:r>
              <a:rPr lang="ru-RU" sz="4200" b="1" dirty="0" smtClean="0"/>
              <a:t>   Чистяковы</a:t>
            </a:r>
          </a:p>
          <a:p>
            <a:pPr>
              <a:buNone/>
            </a:pPr>
            <a:r>
              <a:rPr lang="ru-RU" sz="4200" b="1" dirty="0" smtClean="0"/>
              <a:t>   Куликовы</a:t>
            </a:r>
            <a:endParaRPr lang="ru-RU" sz="3300" b="1" dirty="0" smtClean="0"/>
          </a:p>
          <a:p>
            <a:pPr>
              <a:buNone/>
            </a:pPr>
            <a:r>
              <a:rPr lang="ru-RU" dirty="0" smtClean="0"/>
              <a:t>                    </a:t>
            </a:r>
          </a:p>
          <a:p>
            <a:r>
              <a:rPr lang="ru-RU" sz="3600" b="1" dirty="0" smtClean="0"/>
              <a:t>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3888432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Вязание - любимое занятие в </a:t>
            </a:r>
            <a:r>
              <a:rPr lang="ru-RU" sz="4400" b="1" smtClean="0"/>
              <a:t>семье Чистяковых</a:t>
            </a:r>
            <a:endParaRPr lang="ru-RU" sz="4400" b="1" dirty="0"/>
          </a:p>
        </p:txBody>
      </p:sp>
      <p:pic>
        <p:nvPicPr>
          <p:cNvPr id="2050" name="Picture 2" descr="C:\Users\Лиханина\Desktop\SDC12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4692" y="1646238"/>
            <a:ext cx="6034616" cy="452596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В семье </a:t>
            </a:r>
            <a:r>
              <a:rPr lang="ru-RU" sz="4400" b="1" dirty="0" err="1" smtClean="0"/>
              <a:t>Ефановых</a:t>
            </a:r>
            <a:r>
              <a:rPr lang="ru-RU" sz="4400" b="1" dirty="0" smtClean="0"/>
              <a:t> </a:t>
            </a:r>
            <a:r>
              <a:rPr lang="ru-RU" sz="4400" b="1" smtClean="0"/>
              <a:t>тоже любят </a:t>
            </a:r>
            <a:r>
              <a:rPr lang="ru-RU" sz="4400" b="1" dirty="0" smtClean="0"/>
              <a:t>вязать</a:t>
            </a:r>
            <a:endParaRPr lang="ru-RU" sz="4400" b="1" dirty="0"/>
          </a:p>
        </p:txBody>
      </p:sp>
      <p:pic>
        <p:nvPicPr>
          <p:cNvPr id="4" name="Содержимое 3" descr="D:\Фото\Фото055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16014" y="2204864"/>
            <a:ext cx="4536503" cy="367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Вязанием занимаются и </a:t>
            </a:r>
            <a:br>
              <a:rPr lang="ru-RU" b="1" dirty="0" smtClean="0"/>
            </a:br>
            <a:r>
              <a:rPr lang="ru-RU" b="1" dirty="0" smtClean="0"/>
              <a:t>в семье Грачевых</a:t>
            </a:r>
            <a:endParaRPr lang="ru-RU" b="1" dirty="0"/>
          </a:p>
        </p:txBody>
      </p:sp>
      <p:pic>
        <p:nvPicPr>
          <p:cNvPr id="4" name="Содержимое 3" descr="D:\Фото\Фото0571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-72517" y="1880827"/>
            <a:ext cx="4896544" cy="41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b="1" dirty="0" smtClean="0"/>
              <a:t>Руки не знают скуки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sz="3600" b="1" u="sng" dirty="0" smtClean="0">
              <a:solidFill>
                <a:srgbClr val="FFFF00"/>
              </a:solidFill>
            </a:endParaRPr>
          </a:p>
          <a:p>
            <a:r>
              <a:rPr lang="ru-RU" sz="3600" b="1" u="sng" dirty="0" smtClean="0">
                <a:solidFill>
                  <a:srgbClr val="FFFF00"/>
                </a:solidFill>
              </a:rPr>
              <a:t>Шитье</a:t>
            </a:r>
            <a:r>
              <a:rPr lang="ru-RU" sz="3600" b="1" dirty="0" smtClean="0">
                <a:solidFill>
                  <a:srgbClr val="FFFF00"/>
                </a:solidFill>
              </a:rPr>
              <a:t>:      </a:t>
            </a:r>
            <a:r>
              <a:rPr lang="ru-RU" sz="3200" b="1" dirty="0" smtClean="0"/>
              <a:t>Курочкины</a:t>
            </a:r>
          </a:p>
          <a:p>
            <a:pPr>
              <a:buNone/>
            </a:pPr>
            <a:r>
              <a:rPr lang="ru-RU" sz="3200" b="1" dirty="0" smtClean="0"/>
              <a:t>                            </a:t>
            </a:r>
            <a:r>
              <a:rPr lang="ru-RU" sz="3200" b="1" dirty="0" err="1" smtClean="0"/>
              <a:t>Мариковы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                            Куликовы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   </a:t>
            </a:r>
            <a:r>
              <a:rPr lang="ru-RU" sz="3200" b="1" dirty="0" err="1" smtClean="0"/>
              <a:t>Павлюк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56269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b="1" dirty="0" smtClean="0"/>
              <a:t>Семья – единство помыслов</a:t>
            </a:r>
            <a:endParaRPr lang="ru-RU" sz="4400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4644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5292080" y="1556792"/>
            <a:ext cx="360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 нашем крае издавна чтимо, </a:t>
            </a:r>
            <a:br>
              <a:rPr lang="ru-RU" sz="2000" b="1" dirty="0" smtClean="0"/>
            </a:br>
            <a:r>
              <a:rPr lang="ru-RU" sz="2000" b="1" dirty="0" smtClean="0"/>
              <a:t>Это в нашей, наверно, крови, </a:t>
            </a:r>
            <a:br>
              <a:rPr lang="ru-RU" sz="2000" b="1" dirty="0" smtClean="0"/>
            </a:br>
            <a:r>
              <a:rPr lang="ru-RU" sz="2000" b="1" dirty="0" smtClean="0"/>
              <a:t>Чтобы женщина шла за мужчиной </a:t>
            </a:r>
            <a:br>
              <a:rPr lang="ru-RU" sz="2000" b="1" dirty="0" smtClean="0"/>
            </a:br>
            <a:r>
              <a:rPr lang="ru-RU" sz="2000" b="1" dirty="0" smtClean="0"/>
              <a:t>В испытаниях, в скитаниях, в любви. </a:t>
            </a:r>
            <a:br>
              <a:rPr lang="ru-RU" sz="2000" b="1" dirty="0" smtClean="0"/>
            </a:br>
            <a:r>
              <a:rPr lang="ru-RU" sz="2000" b="1" dirty="0" smtClean="0"/>
              <a:t>Чтоб его признавая начало, </a:t>
            </a:r>
            <a:br>
              <a:rPr lang="ru-RU" sz="2000" b="1" dirty="0" smtClean="0"/>
            </a:br>
            <a:r>
              <a:rPr lang="ru-RU" sz="2000" b="1" dirty="0" smtClean="0"/>
              <a:t>Все тревоги в себе </a:t>
            </a:r>
            <a:r>
              <a:rPr lang="ru-RU" sz="2000" b="1" dirty="0" err="1" smtClean="0"/>
              <a:t>затая</a:t>
            </a:r>
            <a:r>
              <a:rPr lang="ru-RU" sz="2000" b="1" dirty="0" smtClean="0"/>
              <a:t>, </a:t>
            </a:r>
            <a:br>
              <a:rPr lang="ru-RU" sz="2000" b="1" dirty="0" smtClean="0"/>
            </a:br>
            <a:r>
              <a:rPr lang="ru-RU" sz="2000" b="1" dirty="0" smtClean="0"/>
              <a:t>Все же исподволь напоминала: </a:t>
            </a:r>
            <a:br>
              <a:rPr lang="ru-RU" sz="2000" b="1" dirty="0" smtClean="0"/>
            </a:br>
            <a:r>
              <a:rPr lang="ru-RU" sz="2000" b="1" dirty="0" smtClean="0"/>
              <a:t>Мы не просто вдвоем,</a:t>
            </a:r>
          </a:p>
          <a:p>
            <a:r>
              <a:rPr lang="ru-RU" sz="2000" b="1" dirty="0" smtClean="0"/>
              <a:t> мы – семья!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Интерес к технике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b="1" u="sng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Мариковы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4000" b="1" dirty="0" err="1" smtClean="0">
                <a:solidFill>
                  <a:srgbClr val="FFFF00"/>
                </a:solidFill>
              </a:rPr>
              <a:t>Шолины</a:t>
            </a:r>
            <a:endParaRPr lang="ru-RU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72816"/>
            <a:ext cx="46805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Династия водителей</a:t>
            </a:r>
            <a:endParaRPr lang="ru-RU" sz="6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Хранение дорогих для семьи вещей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Алексеевы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/>
              <a:t>медали прабабушки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sz="4000" b="1" dirty="0" err="1" smtClean="0">
                <a:solidFill>
                  <a:srgbClr val="FFFF00"/>
                </a:solidFill>
              </a:rPr>
              <a:t>Кураченковы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r>
              <a:rPr lang="ru-RU" b="1" dirty="0" smtClean="0"/>
              <a:t> грамоты и награды брата- спортсмена</a:t>
            </a:r>
          </a:p>
          <a:p>
            <a:endParaRPr lang="ru-RU" b="1" dirty="0" smtClean="0"/>
          </a:p>
          <a:p>
            <a:r>
              <a:rPr lang="ru-RU" sz="4000" b="1" dirty="0" smtClean="0">
                <a:solidFill>
                  <a:srgbClr val="FFFF00"/>
                </a:solidFill>
              </a:rPr>
              <a:t>Грачевы:</a:t>
            </a:r>
            <a:r>
              <a:rPr lang="ru-RU" b="1" dirty="0" smtClean="0"/>
              <a:t> медали прабабушки – Ветерана Великой Отечественной войны  и награды бабушки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Прабабушка Полины – Ветеран Великой Отечественной войны</a:t>
            </a:r>
            <a:endParaRPr lang="ru-RU" b="1" dirty="0"/>
          </a:p>
        </p:txBody>
      </p:sp>
      <p:pic>
        <p:nvPicPr>
          <p:cNvPr id="1026" name="Picture 2" descr="D:\Света ПРЕЗЕНТАЦИЯ\Image0004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23526" y="2204864"/>
            <a:ext cx="4176463" cy="324036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D:\Света ПРЕЗЕНТАЦИЯ\Image0002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168352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Вместе проводим свободное время и отпуск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</a:rPr>
              <a:t>   </a:t>
            </a:r>
            <a:r>
              <a:rPr lang="ru-RU" sz="4400" b="1" dirty="0" err="1" smtClean="0">
                <a:solidFill>
                  <a:srgbClr val="FFFF00"/>
                </a:solidFill>
              </a:rPr>
              <a:t>Мариковы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   </a:t>
            </a:r>
            <a:r>
              <a:rPr lang="ru-RU" sz="4000" b="1" dirty="0" err="1" smtClean="0">
                <a:solidFill>
                  <a:srgbClr val="FFFF00"/>
                </a:solidFill>
              </a:rPr>
              <a:t>Кураченковы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</a:rPr>
              <a:t>   Курочкины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</a:rPr>
              <a:t>   </a:t>
            </a:r>
            <a:r>
              <a:rPr lang="ru-RU" sz="4400" b="1" dirty="0" err="1" smtClean="0">
                <a:solidFill>
                  <a:srgbClr val="FFFF00"/>
                </a:solidFill>
              </a:rPr>
              <a:t>Бучины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</a:rPr>
              <a:t>   </a:t>
            </a:r>
            <a:r>
              <a:rPr lang="ru-RU" sz="4400" b="1" dirty="0" err="1" smtClean="0">
                <a:solidFill>
                  <a:srgbClr val="FFFF00"/>
                </a:solidFill>
              </a:rPr>
              <a:t>Шолины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FFFF00"/>
                </a:solidFill>
              </a:rPr>
              <a:t>   Куликовы</a:t>
            </a:r>
          </a:p>
          <a:p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060848"/>
            <a:ext cx="475252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Семья </a:t>
            </a:r>
            <a:r>
              <a:rPr lang="ru-RU" sz="4000" b="1" dirty="0" err="1" smtClean="0"/>
              <a:t>Шолиных</a:t>
            </a:r>
            <a:r>
              <a:rPr lang="ru-RU" sz="4000" b="1" dirty="0" smtClean="0"/>
              <a:t> любит путешествовать</a:t>
            </a:r>
            <a:endParaRPr lang="ru-RU" sz="4000" b="1" dirty="0"/>
          </a:p>
        </p:txBody>
      </p:sp>
      <p:pic>
        <p:nvPicPr>
          <p:cNvPr id="4" name="Содержимое 3" descr="P102010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00808"/>
            <a:ext cx="4032448" cy="295232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Содержимое 3" descr="P10200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772816"/>
            <a:ext cx="2592288" cy="252028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Содержимое 6" descr="P102013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789040"/>
            <a:ext cx="2880320" cy="288032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Занятия танцами как традиция семьи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</a:t>
            </a:r>
          </a:p>
          <a:p>
            <a:pPr>
              <a:buNone/>
            </a:pPr>
            <a:endParaRPr lang="ru-RU" sz="40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4000" b="1" dirty="0" err="1" smtClean="0">
                <a:solidFill>
                  <a:srgbClr val="FFFF00"/>
                </a:solidFill>
              </a:rPr>
              <a:t>Кураченковы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4000" b="1" dirty="0" err="1" smtClean="0">
                <a:solidFill>
                  <a:srgbClr val="FFFF00"/>
                </a:solidFill>
              </a:rPr>
              <a:t>Шолины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28803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P102096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933056"/>
            <a:ext cx="3569620" cy="273630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Занятия физкультурой и спортом - семейная традиция</a:t>
            </a:r>
            <a:endParaRPr lang="ru-RU" sz="4000" b="1" dirty="0"/>
          </a:p>
        </p:txBody>
      </p:sp>
      <p:pic>
        <p:nvPicPr>
          <p:cNvPr id="1026" name="Picture 2" descr="C:\Users\Лиханина\Desktop\Презентация на тему  'Моя семья – моё богатство.'. Скачать бесплатно и без регистрации_files\a_data\img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484785"/>
            <a:ext cx="2808312" cy="244827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Грачевы:</a:t>
            </a:r>
          </a:p>
          <a:p>
            <a:pPr>
              <a:buNone/>
            </a:pPr>
            <a:r>
              <a:rPr lang="ru-RU" b="1" dirty="0" smtClean="0"/>
              <a:t>велосипед</a:t>
            </a:r>
          </a:p>
          <a:p>
            <a:pPr>
              <a:buNone/>
            </a:pPr>
            <a:r>
              <a:rPr lang="ru-RU" b="1" dirty="0" smtClean="0"/>
              <a:t>лыжи</a:t>
            </a:r>
          </a:p>
          <a:p>
            <a:pPr>
              <a:buNone/>
            </a:pPr>
            <a:r>
              <a:rPr lang="ru-RU" b="1" dirty="0" smtClean="0"/>
              <a:t>коньки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3600" b="1" dirty="0" err="1" smtClean="0">
                <a:solidFill>
                  <a:srgbClr val="FFFF00"/>
                </a:solidFill>
              </a:rPr>
              <a:t>Шолины</a:t>
            </a:r>
            <a:r>
              <a:rPr lang="ru-RU" sz="3600" b="1" dirty="0" smtClean="0">
                <a:solidFill>
                  <a:srgbClr val="FFFF00"/>
                </a:solidFill>
              </a:rPr>
              <a:t>: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плавание</a:t>
            </a:r>
            <a:endParaRPr lang="ru-RU" b="1" dirty="0"/>
          </a:p>
        </p:txBody>
      </p:sp>
      <p:pic>
        <p:nvPicPr>
          <p:cNvPr id="5" name="Рисунок 4" descr="P10003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3714752"/>
            <a:ext cx="2643188" cy="295460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Вечная слава семье!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E:\лето\post-18969-1168201803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48" y="1628799"/>
            <a:ext cx="4323384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Любите друг друга искренне сердцем,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Любите друг друга открытой душою,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Чтоб не было места, где злобе пригреться,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Чтоб в сердце пришел долгожданный покой</a:t>
            </a:r>
            <a:endParaRPr lang="ru-RU" sz="33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Мы  гордимся вами!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Лиханина\Desktop\Презентация на тему  'Моя семья – моё богатство.'. Скачать бесплатно и без регистрации_files\a_data\img5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80528" y="1484784"/>
            <a:ext cx="2520280" cy="2304256"/>
          </a:xfrm>
          <a:prstGeom prst="rect">
            <a:avLst/>
          </a:prstGeom>
          <a:noFill/>
        </p:spPr>
      </p:pic>
      <p:pic>
        <p:nvPicPr>
          <p:cNvPr id="1027" name="Picture 3" descr="C:\Users\Лиханина\Desktop\Презентация на тему  'Моя семья – моё богатство.'. Скачать бесплатно и без регистрации_files\a_data\img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44824"/>
            <a:ext cx="6264696" cy="424847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 </a:t>
            </a:r>
            <a:r>
              <a:rPr lang="ru-RU" sz="4400" b="1" dirty="0" smtClean="0"/>
              <a:t>Согласие – основа </a:t>
            </a:r>
            <a:br>
              <a:rPr lang="ru-RU" sz="4400" b="1" dirty="0" smtClean="0"/>
            </a:br>
            <a:r>
              <a:rPr lang="ru-RU" sz="4400" b="1" dirty="0" smtClean="0"/>
              <a:t>  каждой семьи</a:t>
            </a:r>
            <a:endParaRPr lang="ru-RU" sz="5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1628800"/>
            <a:ext cx="3888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Пусть дом ваш будет полной чашей той, </a:t>
            </a:r>
            <a:br>
              <a:rPr lang="ru-RU" sz="2800" b="1" dirty="0" smtClean="0"/>
            </a:br>
            <a:r>
              <a:rPr lang="ru-RU" sz="2800" b="1" dirty="0" smtClean="0"/>
              <a:t>Чтоб год от года счастья зрел настой, </a:t>
            </a:r>
            <a:br>
              <a:rPr lang="ru-RU" sz="2800" b="1" dirty="0" smtClean="0"/>
            </a:br>
            <a:r>
              <a:rPr lang="ru-RU" sz="2800" b="1" dirty="0" smtClean="0"/>
              <a:t>Душа спокойна весела, легка, </a:t>
            </a:r>
            <a:br>
              <a:rPr lang="ru-RU" sz="2800" b="1" dirty="0" smtClean="0"/>
            </a:br>
            <a:r>
              <a:rPr lang="ru-RU" sz="2800" b="1" u="sng" dirty="0" smtClean="0"/>
              <a:t>Семья всегда согласием крепка!</a:t>
            </a:r>
            <a:endParaRPr lang="ru-RU" sz="2800" b="1" u="sng" dirty="0"/>
          </a:p>
        </p:txBody>
      </p:sp>
      <p:pic>
        <p:nvPicPr>
          <p:cNvPr id="5" name="Содержимое 3" descr="P10201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071678"/>
            <a:ext cx="4429156" cy="335758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>Крепнет семья традициями</a:t>
            </a:r>
            <a:endParaRPr lang="ru-RU" sz="6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5111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FF00"/>
                </a:solidFill>
              </a:rPr>
              <a:t> </a:t>
            </a:r>
            <a:r>
              <a:rPr lang="ru-RU" sz="6000" b="1" dirty="0" smtClean="0">
                <a:solidFill>
                  <a:srgbClr val="FFFF00"/>
                </a:solidFill>
              </a:rPr>
              <a:t>Создавайте, храните и преумножайте семейные традиции!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/>
              <a:t>Моя семья – мое богатство</a:t>
            </a:r>
            <a:endParaRPr lang="ru-RU" sz="6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7048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3895251" cy="26432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3074" name="Picture 2" descr="D:\Света ПРЕЗЕНТАЦИЯ\Image0009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3009096"/>
            <a:ext cx="5715040" cy="3848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b="1" dirty="0" smtClean="0"/>
              <a:t>Ценности семьи </a:t>
            </a:r>
            <a:endParaRPr lang="ru-RU" sz="8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6600" b="1" dirty="0" smtClean="0">
                <a:solidFill>
                  <a:srgbClr val="FFFF00"/>
                </a:solidFill>
              </a:rPr>
              <a:t>       Любовь</a:t>
            </a:r>
          </a:p>
          <a:p>
            <a:pPr algn="just"/>
            <a:r>
              <a:rPr lang="ru-RU" sz="6600" b="1" dirty="0" smtClean="0">
                <a:solidFill>
                  <a:srgbClr val="FFFF00"/>
                </a:solidFill>
              </a:rPr>
              <a:t>       Терпение</a:t>
            </a:r>
          </a:p>
          <a:p>
            <a:pPr algn="just"/>
            <a:r>
              <a:rPr lang="ru-RU" sz="6600" b="1" dirty="0" smtClean="0">
                <a:solidFill>
                  <a:srgbClr val="FFFF00"/>
                </a:solidFill>
              </a:rPr>
              <a:t>       Забота</a:t>
            </a:r>
          </a:p>
          <a:p>
            <a:pPr algn="just"/>
            <a:r>
              <a:rPr lang="ru-RU" sz="6600" b="1" dirty="0" smtClean="0">
                <a:solidFill>
                  <a:srgbClr val="FFFF00"/>
                </a:solidFill>
              </a:rPr>
              <a:t>       Понимание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Пусть живет счастье в ваших семьях!</a:t>
            </a:r>
            <a:endParaRPr lang="ru-RU" sz="4400" b="1" dirty="0"/>
          </a:p>
        </p:txBody>
      </p:sp>
      <p:pic>
        <p:nvPicPr>
          <p:cNvPr id="4" name="Picture 5" descr="1407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176464" cy="417646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99992" y="1844824"/>
            <a:ext cx="4392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Любите друг друга искренне сердцем,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Любите друг друга открытой душою,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не было места, где злобе пригреться,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в сердце пришел долгожданный покой.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1244</TotalTime>
  <Words>666</Words>
  <Application>Microsoft Office PowerPoint</Application>
  <PresentationFormat>Экран (4:3)</PresentationFormat>
  <Paragraphs>190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Литейная</vt:lpstr>
      <vt:lpstr>Презентация PowerPoint</vt:lpstr>
      <vt:lpstr>Семья нужна, семья важна!</vt:lpstr>
      <vt:lpstr>Семья- шедевр природы</vt:lpstr>
      <vt:lpstr>Семья – единство помыслов</vt:lpstr>
      <vt:lpstr> Согласие – основа    каждой семьи</vt:lpstr>
      <vt:lpstr>Моя семья – мое богатство</vt:lpstr>
      <vt:lpstr>Презентация PowerPoint</vt:lpstr>
      <vt:lpstr>Ценности семьи </vt:lpstr>
      <vt:lpstr>Пусть живет счастье в ваших семьях!</vt:lpstr>
      <vt:lpstr>Семейный стаж</vt:lpstr>
      <vt:lpstr>Семейный стаж</vt:lpstr>
      <vt:lpstr>Слава многодетной семье!</vt:lpstr>
      <vt:lpstr>В семье Мариковых  трое детей</vt:lpstr>
      <vt:lpstr>В семье Ефановых (Курочкиных) 5 детей</vt:lpstr>
      <vt:lpstr>В семье Карасевых трое детей</vt:lpstr>
      <vt:lpstr>Традиции семьи –  что это?</vt:lpstr>
      <vt:lpstr>Какие  традиции существуют в семье?</vt:lpstr>
      <vt:lpstr>Какие  традиции существуют в семье?</vt:lpstr>
      <vt:lpstr>Узнаем о своих предках</vt:lpstr>
      <vt:lpstr>Выбрать имя в честь …. </vt:lpstr>
      <vt:lpstr>Выбрать имя в честь …..</vt:lpstr>
      <vt:lpstr>Забота о престарелых родственниках, гордость за них</vt:lpstr>
      <vt:lpstr>Любители книг  из поколения в поколение</vt:lpstr>
      <vt:lpstr>Очень любят читать  в семье Алексеевых</vt:lpstr>
      <vt:lpstr>Семья Павлюк – читающая семья</vt:lpstr>
      <vt:lpstr>В семье Кураченковых   читать любят все!</vt:lpstr>
      <vt:lpstr>Семейные праздники</vt:lpstr>
      <vt:lpstr>Семейные праздники</vt:lpstr>
      <vt:lpstr>Кулинарные традиции</vt:lpstr>
      <vt:lpstr>Кулинарные традиции</vt:lpstr>
      <vt:lpstr>  Бабушка, мама и я любим печь пироги и торты, друзья!</vt:lpstr>
      <vt:lpstr>Вот какие у нас торты!</vt:lpstr>
      <vt:lpstr>Грачевы</vt:lpstr>
      <vt:lpstr>Руки не знают скуки</vt:lpstr>
      <vt:lpstr>Вязание - любимое занятие в семье Чистяковых</vt:lpstr>
      <vt:lpstr>В семье Ефановых тоже любят вязать</vt:lpstr>
      <vt:lpstr>Вязанием занимаются и  в семье Грачевых</vt:lpstr>
      <vt:lpstr>Руки не знают скуки</vt:lpstr>
      <vt:lpstr>Презентация PowerPoint</vt:lpstr>
      <vt:lpstr>Интерес к технике</vt:lpstr>
      <vt:lpstr>Династия водителей</vt:lpstr>
      <vt:lpstr>Хранение дорогих для семьи вещей </vt:lpstr>
      <vt:lpstr>Прабабушка Полины – Ветеран Великой Отечественной войны</vt:lpstr>
      <vt:lpstr>Вместе проводим свободное время и отпуск</vt:lpstr>
      <vt:lpstr>Семья Шолиных любит путешествовать</vt:lpstr>
      <vt:lpstr>Занятия танцами как традиция семьи</vt:lpstr>
      <vt:lpstr>Занятия физкультурой и спортом - семейная традиция</vt:lpstr>
      <vt:lpstr>Вечная слава семье!</vt:lpstr>
      <vt:lpstr>Мы  гордимся вами!</vt:lpstr>
      <vt:lpstr>Крепнет семья традициями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традиции</dc:title>
  <dc:creator>Лиханина</dc:creator>
  <cp:lastModifiedBy>Ржаников</cp:lastModifiedBy>
  <cp:revision>156</cp:revision>
  <dcterms:created xsi:type="dcterms:W3CDTF">2013-11-15T04:13:48Z</dcterms:created>
  <dcterms:modified xsi:type="dcterms:W3CDTF">2020-05-25T10:07:39Z</dcterms:modified>
</cp:coreProperties>
</file>