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76" r:id="rId37"/>
    <p:sldId id="292" r:id="rId38"/>
    <p:sldId id="293" r:id="rId39"/>
    <p:sldId id="294" r:id="rId40"/>
    <p:sldId id="295" r:id="rId41"/>
    <p:sldId id="296" r:id="rId42"/>
    <p:sldId id="298" r:id="rId43"/>
    <p:sldId id="299" r:id="rId44"/>
    <p:sldId id="300" r:id="rId45"/>
    <p:sldId id="297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197" d="100"/>
          <a:sy n="197" d="100"/>
        </p:scale>
        <p:origin x="-173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C08E0BC-96D3-4A96-9BDF-7331E108B2A2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DD565-BCF2-42E9-87DB-4CA8BDDED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393FB-9D45-46C1-B99F-D85289C94F19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E02EC-6751-4309-96C0-75BE529E5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A1838-1AC8-4372-B073-4C614DF332E9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2A9D4-6660-48A3-8C77-273F82F82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6E28B-9168-4073-854E-C69D21505A39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2936C-F196-4694-AF72-84593C7B9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30EE3-C07B-41F5-BDD9-F625F8B0F15B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EF665-1F10-43A5-8F41-C0F1CF423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C9E27-668F-43B4-BF92-C482DCAFE3FB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913D8-129F-4460-A57E-CB3142F6F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FC396-3CB3-4644-A31F-531B78C95E7C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AF545-5B45-472B-A16E-10DCA2378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78920-9A75-4018-BD96-B78D3D6E962A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51626-3429-42C7-91A9-391485C11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B53DC-EFF2-49CF-BE41-8740BF305803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BA35-5943-4BF3-A454-AE90D66D6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A0D72-3C39-489A-9F4E-9CD08754D87C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801E4-FBA4-46A0-9CAE-94A00F1DB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92C2C-979E-438A-A4C4-36F1760FB34E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DA5D6-45E0-4B7E-855C-4D6AB7E58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A08307-CE1A-4950-8314-70CA083C517E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A153D1-8078-46DF-8B09-FB07B11F2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10" r:id="rId6"/>
    <p:sldLayoutId id="2147483711" r:id="rId7"/>
    <p:sldLayoutId id="2147483712" r:id="rId8"/>
    <p:sldLayoutId id="2147483713" r:id="rId9"/>
    <p:sldLayoutId id="2147483704" r:id="rId10"/>
    <p:sldLayoutId id="21474837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2339975" y="476250"/>
            <a:ext cx="6804025" cy="4400550"/>
          </a:xfrm>
        </p:spPr>
        <p:txBody>
          <a:bodyPr/>
          <a:lstStyle/>
          <a:p>
            <a:pPr algn="ctr" eaLnBrk="1" hangingPunct="1"/>
            <a:r>
              <a:rPr lang="ru-RU" sz="4800" smtClean="0"/>
              <a:t>ЛЮБИ И ЗНАЙ РОДНОЙ СВОЙ КРАЙ И ЕГО РАСТИЕЛЬНЫЕ            БОГАТСТВА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3713163" cy="533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pic>
        <p:nvPicPr>
          <p:cNvPr id="13315" name="Picture 2" descr="F:\Презентация садика14г\Презентация\школа\SAM_42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05175"/>
            <a:ext cx="5148263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Picture 2" descr="F:\Презентация садика14г\Презентация\село\2014-04-30 14.40.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196975"/>
            <a:ext cx="6583363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4" name="Picture 2" descr="F:\Презентация садика14г\Презентация\село\2014-05-14 08.22.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1113" y="1219200"/>
            <a:ext cx="658177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8" name="Picture 2" descr="F:\Презентация садика14г\Презентация\село\2014-05-19 08.19.5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1113" y="1219200"/>
            <a:ext cx="658177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2" name="Picture 2" descr="F:\Презентация садика14г\Презентация\село\SAM_43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1113" y="1219200"/>
            <a:ext cx="658177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Picture 2" descr="F:\Презентация садика14г\Презентация\село\SAM_588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1113" y="1219200"/>
            <a:ext cx="658177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0" name="Picture 2" descr="F:\Презентация садика14г\Презентация\село\SAM_763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373188"/>
            <a:ext cx="8229600" cy="462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4" name="Picture 2" descr="F:\Презентация садика14г\Презентация\село\SAM_764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373188"/>
            <a:ext cx="8229600" cy="462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8" name="Picture 2" descr="F:\Презентация садика14г\Презентация\село\SAM_764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373188"/>
            <a:ext cx="8229600" cy="462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2" name="Picture 2" descr="F:\Презентация садика14г\Презентация\село\SAM_76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373188"/>
            <a:ext cx="8229600" cy="462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6" name="Picture 2" descr="F:\Презентация садика14г\Презентация\село\SAM_765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373188"/>
            <a:ext cx="8229600" cy="462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Picture 2" descr="F:\Презентация садика14г\Презентация\школа\SAM_43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476250"/>
            <a:ext cx="7572375" cy="5680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0" name="Picture 2" descr="F:\Презентация садика14г\Презентация\село\SAM_76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373188"/>
            <a:ext cx="8229600" cy="462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4" name="Picture 2" descr="F:\Презентация садика14г\Презентация\село\SAM_77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373188"/>
            <a:ext cx="8229600" cy="462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8" name="Picture 2" descr="F:\Презентация садика14г\Презентация\село\SAM_78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1113" y="1219200"/>
            <a:ext cx="658177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2" name="Picture 2" descr="F:\Презентация садика14г\Презентация\село\SAM_786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1113" y="1219200"/>
            <a:ext cx="658177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6" name="Picture 2" descr="F:\Презентация садика14г\Презентация\село\SAM_786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1113" y="1219200"/>
            <a:ext cx="658177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0" name="Picture 2" descr="F:\Презентация садика14г\Презентация\храм\SAM_428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1113" y="1219200"/>
            <a:ext cx="658177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4" name="Picture 2" descr="F:\Презентация садика14г\Презентация\храм\SAM_80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20975" y="1219200"/>
            <a:ext cx="3702050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38" name="Picture 2" descr="F:\Презентация садика14г\Презентация\храм\SAM_80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1113" y="1219200"/>
            <a:ext cx="658177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62" name="Picture 2" descr="F:\Презентация садика14г\Презентация\храм\SAM_80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1113" y="1219200"/>
            <a:ext cx="658177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986" name="Picture 2" descr="F:\Презентация садика14г\Презентация\экскурсии\SAM_76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373188"/>
            <a:ext cx="8229600" cy="462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2" descr="F:\Презентация садика14г\Презентация\школа\SAM_597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04813"/>
            <a:ext cx="8480425" cy="6361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0" name="Picture 2" descr="F:\Презентация садика14г\Презентация\экскурсии\SAM_763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82938" y="1219200"/>
            <a:ext cx="277812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4034" name="Picture 2" descr="F:\Презентация садика14г\Презентация\экскурсии\SAM_768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373188"/>
            <a:ext cx="8229600" cy="462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5058" name="Picture 2" descr="F:\Презентация садика14г\Презентация\экскурсии\SAM_776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373188"/>
            <a:ext cx="8229600" cy="462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6082" name="Picture 2" descr="F:\Презентация садика14г\Презентация\экскурсии\SAM_777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373188"/>
            <a:ext cx="8229600" cy="462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7106" name="Picture 2" descr="F:\Презентация садика14г\Презентация\экскурсии\SAM_778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1113" y="1219200"/>
            <a:ext cx="658177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8130" name="Picture 2" descr="F:\Презентация садика14г\Презентация\экскурсии\SAM_779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1113" y="1219200"/>
            <a:ext cx="658177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9154" name="Picture 2" descr="F:\Презентация садика14г\Презентация\экскурсии\SAM_779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1113" y="1219200"/>
            <a:ext cx="658177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0178" name="Picture 2" descr="F:\Презентация садика14г\Презентация\экскурсии\SAM_78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1113" y="1219200"/>
            <a:ext cx="658177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02" name="Picture 2" descr="F:\Презентация садика14г\Презентация\экскурсии\SAM_78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1113" y="1219200"/>
            <a:ext cx="658177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2226" name="Picture 2" descr="F:\Презентация садика14г\Презентация\экскурсии\SAM_78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1113" y="1219200"/>
            <a:ext cx="658177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Picture 2" descr="F:\Презентация садика14г\Презентация\школа\SAM_78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961437" cy="6721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3250" name="Picture 2" descr="F:\Презентация садика14г\Презентация\экскурсии\SAM_784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1113" y="1219200"/>
            <a:ext cx="658177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4274" name="Picture 2" descr="F:\Презентация садика14г\Презентация\уголок в группе\SAM_808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1113" y="1219200"/>
            <a:ext cx="658177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5298" name="Picture 2" descr="F:\Презентация садика14г\Презентация\уголок в группе\2014-04-11 13.28.5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1113" y="1219200"/>
            <a:ext cx="658177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6322" name="Picture 2" descr="F:\Презентация садика14г\Презентация\уголок в группе\2014-04-11 13.36.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20975" y="1219200"/>
            <a:ext cx="3702050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7346" name="Picture 2" descr="F:\Презентация садика14г\Презентация\уголок в группе\SAM_806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1113" y="1219200"/>
            <a:ext cx="658177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8370" name="Picture 2" descr="F:\Презентация садика14г\Презентация\уголок в группе\SAM_808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1113" y="1219200"/>
            <a:ext cx="658177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9394" name="Picture 2" descr="F:\Презентация садика14г\Презентация\в группе\SAM_398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1113" y="1219200"/>
            <a:ext cx="658177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0418" name="Picture 2" descr="F:\Презентация садика14г\Презентация\в группе\SAM_788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1113" y="1219200"/>
            <a:ext cx="658177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42" name="Picture 2" descr="F:\Презентация садика14г\Презентация\в группе\SAM_789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1113" y="1219200"/>
            <a:ext cx="658177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2466" name="Picture 2" descr="F:\Презентация садика14г\Презентация\в группе\SAM_797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1113" y="1219200"/>
            <a:ext cx="658177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Picture 2" descr="F:\Презентация садика14г\Презентация\памятники\SAM_766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23863" y="549275"/>
            <a:ext cx="9567863" cy="5381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3490" name="Picture 2" descr="F:\Презентация садика14г\Презентация\в группе\SAM_79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1113" y="1219200"/>
            <a:ext cx="658177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4514" name="Picture 2" descr="F:\Презентация садика14г\Презентация\в группе\SAM_799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1113" y="1219200"/>
            <a:ext cx="658177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4" name="Picture 2" descr="F:\Презентация садика14г\Презентация\памятники\SAM_765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68313" y="404813"/>
            <a:ext cx="9950451" cy="5597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Picture 2" descr="F:\Презентация садика14г\Презентация\памятники\SAM_766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23850" y="404813"/>
            <a:ext cx="9694863" cy="5453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2" descr="F:\Презентация садика14г\Презентация\памятники\SAM_77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-458788"/>
            <a:ext cx="4392612" cy="77311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Picture 2" descr="F:\Презентация садика14г\Презентация\село\2014-04-30 14.36.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333375"/>
            <a:ext cx="8404225" cy="6302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</TotalTime>
  <Words>10</Words>
  <Application>Microsoft Office PowerPoint</Application>
  <PresentationFormat>Экран (4:3)</PresentationFormat>
  <Paragraphs>1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51</vt:i4>
      </vt:variant>
    </vt:vector>
  </HeadingPairs>
  <TitlesOfParts>
    <vt:vector size="65" baseType="lpstr">
      <vt:lpstr>Arial</vt:lpstr>
      <vt:lpstr>Cambria</vt:lpstr>
      <vt:lpstr>Calibri</vt:lpstr>
      <vt:lpstr>Wingdings 3</vt:lpstr>
      <vt:lpstr>Wingdings</vt:lpstr>
      <vt:lpstr>Gill Sans MT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ЛЮБИ И ЗНАЙ РОДНОЙ СВОЙ КРАЙ И ЕГО РАСТИЕЛЬНЫЕ            БОГАТСТВА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 И ЗНАЙ РОДНОЙ СВОЙ КРАЙ И ЕГО РАСТИЕЛЬНЫЕ            БОГАТСТВА</dc:title>
  <dc:creator>user</dc:creator>
  <cp:lastModifiedBy>Seva</cp:lastModifiedBy>
  <cp:revision>5</cp:revision>
  <dcterms:created xsi:type="dcterms:W3CDTF">2014-05-20T10:44:56Z</dcterms:created>
  <dcterms:modified xsi:type="dcterms:W3CDTF">2015-04-11T20:57:58Z</dcterms:modified>
</cp:coreProperties>
</file>