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97" d="100"/>
          <a:sy n="197" d="100"/>
        </p:scale>
        <p:origin x="-178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Прямоугольник 7"/>
          <p:cNvGrpSpPr>
            <a:grpSpLocks/>
          </p:cNvGrpSpPr>
          <p:nvPr/>
        </p:nvGrpSpPr>
        <p:grpSpPr bwMode="auto">
          <a:xfrm>
            <a:off x="2663825" y="-6350"/>
            <a:ext cx="6486525" cy="6870700"/>
            <a:chOff x="1678" y="-4"/>
            <a:chExt cx="4086" cy="4328"/>
          </a:xfrm>
        </p:grpSpPr>
        <p:pic>
          <p:nvPicPr>
            <p:cNvPr id="5" name="Прямоугольник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78" y="-4"/>
              <a:ext cx="4086" cy="4328"/>
            </a:xfrm>
            <a:prstGeom prst="rect">
              <a:avLst/>
            </a:prstGeom>
            <a:noFill/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680" y="0"/>
              <a:ext cx="408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rebuchet MS" pitchFamily="34" charset="0"/>
              </a:endParaRPr>
            </a:p>
          </p:txBody>
        </p:sp>
      </p:grp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B0F5A4F-F821-4E2A-A9DA-677FFFB863CC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9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2D8CC25-FF5C-4B40-94F1-640D8D6DF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1EE54-A755-49CE-80EF-9E23886CCF84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4393D-589A-4F27-8E43-82D1A3DC7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DE9F06-84CE-4EEE-BDFE-CE304014AD83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A74F8C2-730B-4DBD-996E-8AD487C07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48DBB-A9CB-47C4-A214-C8EFDB2A3304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E0E2-E700-4770-A278-E8428B226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FA44C72-8879-4B0A-8DD6-26D28511BC4C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EE18F1-BA7A-4327-8C72-8BE52AD6F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9A978-BFEE-4F98-BE3C-DE734710E68D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58691-2B8B-41B0-BDC4-516F07105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F421F-9C3B-4361-B0A0-68D571A3D8B5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3B4C6-3EC7-4FB6-9973-3999CC916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FE2D-7A49-4FFF-A3E0-D49A29832C7A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70C0-5587-44F4-A7BD-C003A7DCD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3FC5-4F8C-4F8E-8182-2A95BF617DFE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A348-7A24-4470-9F1E-E57F7DAF0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AA065-F68A-43F1-8BE1-FFF2C3FCA1E2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89395-59E7-4669-A42D-BA8737989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D07D5D-F991-4852-B817-9171D6421A37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F1883D-155E-491E-94BF-F50A8EC3C3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18DE5C1-FB7F-4D64-9B3D-73668C2636EF}" type="datetimeFigureOut">
              <a:rPr lang="ru-RU"/>
              <a:pPr>
                <a:defRPr/>
              </a:pPr>
              <a:t>11.04.2015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9D9E9F3-8370-44F7-A9CD-E269EF79F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Патриотическое воспитание дошкольников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7900" y="4581525"/>
            <a:ext cx="3921125" cy="1752600"/>
          </a:xfrm>
        </p:spPr>
        <p:txBody>
          <a:bodyPr/>
          <a:lstStyle/>
          <a:p>
            <a:r>
              <a:rPr lang="ru-RU" smtClean="0"/>
              <a:t>МБДОУ Селищенский детский сад «Сказка»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188" y="1773238"/>
            <a:ext cx="7561262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Любовь к родине — не отвлеченное понятие, но реальная душевная сила, требующая организации, развития и культуры.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+mn-lt"/>
                <a:cs typeface="+mn-cs"/>
              </a:rPr>
              <a:t>                               А.Н. Толстой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 descr="SAM_536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12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2339975" y="6237288"/>
            <a:ext cx="2705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«Россия – Родина моя!»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" descr="SAM_536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12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2124075" y="6308725"/>
            <a:ext cx="3743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«Москва – мать городов русских»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 descr="SAM_536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12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979613" y="6308725"/>
            <a:ext cx="4146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«Мой родной Борисоглебский край!»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 descr="SAM_537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12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2051050" y="6237288"/>
            <a:ext cx="3819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«История земли Борисоглебской»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 descr="SAM_537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72450" cy="612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116013" y="6308725"/>
            <a:ext cx="5837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Trebuchet MS" pitchFamily="34" charset="0"/>
              </a:rPr>
              <a:t>«Александр Невский – великий русский полководец»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41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Trebuchet MS</vt:lpstr>
      <vt:lpstr>Arial</vt:lpstr>
      <vt:lpstr>Wingdings 2</vt:lpstr>
      <vt:lpstr>Wingdings</vt:lpstr>
      <vt:lpstr>Calibri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Патриотическое воспитание дошкольников</dc:title>
  <dc:creator>вика</dc:creator>
  <cp:lastModifiedBy>Seva</cp:lastModifiedBy>
  <cp:revision>3</cp:revision>
  <dcterms:created xsi:type="dcterms:W3CDTF">2014-05-13T17:29:33Z</dcterms:created>
  <dcterms:modified xsi:type="dcterms:W3CDTF">2015-04-11T20:57:46Z</dcterms:modified>
</cp:coreProperties>
</file>